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69" r:id="rId1"/>
  </p:sldMasterIdLst>
  <p:notesMasterIdLst>
    <p:notesMasterId r:id="rId34"/>
  </p:notesMasterIdLst>
  <p:sldIdLst>
    <p:sldId id="256" r:id="rId2"/>
    <p:sldId id="312" r:id="rId3"/>
    <p:sldId id="258" r:id="rId4"/>
    <p:sldId id="259" r:id="rId5"/>
    <p:sldId id="314" r:id="rId6"/>
    <p:sldId id="260" r:id="rId7"/>
    <p:sldId id="261" r:id="rId8"/>
    <p:sldId id="262" r:id="rId9"/>
    <p:sldId id="288" r:id="rId10"/>
    <p:sldId id="264" r:id="rId11"/>
    <p:sldId id="290" r:id="rId12"/>
    <p:sldId id="293" r:id="rId13"/>
    <p:sldId id="294" r:id="rId14"/>
    <p:sldId id="268" r:id="rId15"/>
    <p:sldId id="295" r:id="rId16"/>
    <p:sldId id="296" r:id="rId17"/>
    <p:sldId id="297" r:id="rId18"/>
    <p:sldId id="313" r:id="rId19"/>
    <p:sldId id="274" r:id="rId20"/>
    <p:sldId id="275" r:id="rId21"/>
    <p:sldId id="299" r:id="rId22"/>
    <p:sldId id="300" r:id="rId23"/>
    <p:sldId id="278" r:id="rId24"/>
    <p:sldId id="301" r:id="rId25"/>
    <p:sldId id="303" r:id="rId26"/>
    <p:sldId id="304" r:id="rId27"/>
    <p:sldId id="305" r:id="rId28"/>
    <p:sldId id="306" r:id="rId29"/>
    <p:sldId id="308" r:id="rId30"/>
    <p:sldId id="309" r:id="rId31"/>
    <p:sldId id="310" r:id="rId32"/>
    <p:sldId id="287" r:id="rId33"/>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nnifer Wood" initials="" lastIdx="12" clrIdx="0"/>
  <p:cmAuthor id="1" name="Reena Mathew" initials="" lastIdx="9" clrIdx="1"/>
  <p:cmAuthor id="2" name="Regina Burkebile" initials="" lastIdx="7" clrIdx="2"/>
  <p:cmAuthor id="3" name="Dave Mangot" initials="" lastIdx="8" clrIdx="3"/>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498BC70F-3772-47D5-8080-E03FA33C76E0}">
  <a:tblStyle styleId="{498BC70F-3772-47D5-8080-E03FA33C76E0}"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58781" autoAdjust="0"/>
  </p:normalViewPr>
  <p:slideViewPr>
    <p:cSldViewPr snapToGrid="0" snapToObjects="1">
      <p:cViewPr varScale="1">
        <p:scale>
          <a:sx n="67" d="100"/>
          <a:sy n="67" d="100"/>
        </p:scale>
        <p:origin x="-2096" y="-10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Tree>
    <p:extLst>
      <p:ext uri="{BB962C8B-B14F-4D97-AF65-F5344CB8AC3E}">
        <p14:creationId xmlns:p14="http://schemas.microsoft.com/office/powerpoint/2010/main" val="2348208490"/>
      </p:ext>
    </p:extLst>
  </p:cSld>
  <p:clrMap bg1="lt1" tx1="dk1" bg2="dk2" tx2="lt2" accent1="accent1" accent2="accent2" accent3="accent3" accent4="accent4" accent5="accent5" accent6="accent6" hlink="hlink" folHlink="folHlink"/>
  <p:notesStyle>
    <a:lvl1pPr marL="0" algn="l" defTabSz="457162" rtl="0" eaLnBrk="1" latinLnBrk="0" hangingPunct="1">
      <a:defRPr sz="1200" kern="1200">
        <a:solidFill>
          <a:schemeClr val="tx1"/>
        </a:solidFill>
        <a:latin typeface="+mn-lt"/>
        <a:ea typeface="+mn-ea"/>
        <a:cs typeface="+mn-cs"/>
      </a:defRPr>
    </a:lvl1pPr>
    <a:lvl2pPr marL="457162" algn="l" defTabSz="457162" rtl="0" eaLnBrk="1" latinLnBrk="0" hangingPunct="1">
      <a:defRPr sz="1200" kern="1200">
        <a:solidFill>
          <a:schemeClr val="tx1"/>
        </a:solidFill>
        <a:latin typeface="+mn-lt"/>
        <a:ea typeface="+mn-ea"/>
        <a:cs typeface="+mn-cs"/>
      </a:defRPr>
    </a:lvl2pPr>
    <a:lvl3pPr marL="914324" algn="l" defTabSz="457162" rtl="0" eaLnBrk="1" latinLnBrk="0" hangingPunct="1">
      <a:defRPr sz="1200" kern="1200">
        <a:solidFill>
          <a:schemeClr val="tx1"/>
        </a:solidFill>
        <a:latin typeface="+mn-lt"/>
        <a:ea typeface="+mn-ea"/>
        <a:cs typeface="+mn-cs"/>
      </a:defRPr>
    </a:lvl3pPr>
    <a:lvl4pPr marL="1371486" algn="l" defTabSz="457162" rtl="0" eaLnBrk="1" latinLnBrk="0" hangingPunct="1">
      <a:defRPr sz="1200" kern="1200">
        <a:solidFill>
          <a:schemeClr val="tx1"/>
        </a:solidFill>
        <a:latin typeface="+mn-lt"/>
        <a:ea typeface="+mn-ea"/>
        <a:cs typeface="+mn-cs"/>
      </a:defRPr>
    </a:lvl4pPr>
    <a:lvl5pPr marL="1828648" algn="l" defTabSz="457162" rtl="0" eaLnBrk="1" latinLnBrk="0" hangingPunct="1">
      <a:defRPr sz="1200" kern="1200">
        <a:solidFill>
          <a:schemeClr val="tx1"/>
        </a:solidFill>
        <a:latin typeface="+mn-lt"/>
        <a:ea typeface="+mn-ea"/>
        <a:cs typeface="+mn-cs"/>
      </a:defRPr>
    </a:lvl5pPr>
    <a:lvl6pPr marL="2285810" algn="l" defTabSz="457162" rtl="0" eaLnBrk="1" latinLnBrk="0" hangingPunct="1">
      <a:defRPr sz="1200" kern="1200">
        <a:solidFill>
          <a:schemeClr val="tx1"/>
        </a:solidFill>
        <a:latin typeface="+mn-lt"/>
        <a:ea typeface="+mn-ea"/>
        <a:cs typeface="+mn-cs"/>
      </a:defRPr>
    </a:lvl6pPr>
    <a:lvl7pPr marL="2742972" algn="l" defTabSz="457162" rtl="0" eaLnBrk="1" latinLnBrk="0" hangingPunct="1">
      <a:defRPr sz="1200" kern="1200">
        <a:solidFill>
          <a:schemeClr val="tx1"/>
        </a:solidFill>
        <a:latin typeface="+mn-lt"/>
        <a:ea typeface="+mn-ea"/>
        <a:cs typeface="+mn-cs"/>
      </a:defRPr>
    </a:lvl7pPr>
    <a:lvl8pPr marL="3200133" algn="l" defTabSz="457162" rtl="0" eaLnBrk="1" latinLnBrk="0" hangingPunct="1">
      <a:defRPr sz="1200" kern="1200">
        <a:solidFill>
          <a:schemeClr val="tx1"/>
        </a:solidFill>
        <a:latin typeface="+mn-lt"/>
        <a:ea typeface="+mn-ea"/>
        <a:cs typeface="+mn-cs"/>
      </a:defRPr>
    </a:lvl8pPr>
    <a:lvl9pPr marL="3657296" algn="l" defTabSz="45716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1" name="Shape 26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Font typeface="Arial"/>
              <a:buNone/>
            </a:pPr>
            <a:endParaRPr sz="1100" b="0" i="0" u="none" strike="noStrike" cap="none" baseline="0"/>
          </a:p>
        </p:txBody>
      </p:sp>
    </p:spTree>
    <p:extLst>
      <p:ext uri="{BB962C8B-B14F-4D97-AF65-F5344CB8AC3E}">
        <p14:creationId xmlns:p14="http://schemas.microsoft.com/office/powerpoint/2010/main" val="2771511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SzPct val="25000"/>
              <a:buFont typeface="Arial"/>
              <a:buNone/>
            </a:pPr>
            <a:r>
              <a:rPr lang="en" sz="1200" dirty="0" smtClean="0"/>
              <a:t>Fits in with CAMS model</a:t>
            </a:r>
          </a:p>
          <a:p>
            <a:pPr marL="0" marR="0" lvl="0" indent="0" algn="l" rtl="0">
              <a:spcBef>
                <a:spcPts val="0"/>
              </a:spcBef>
              <a:buSzPct val="25000"/>
              <a:buFont typeface="Arial"/>
              <a:buNone/>
            </a:pPr>
            <a:r>
              <a:rPr lang="en" sz="1200" dirty="0" smtClean="0"/>
              <a:t>Risk Analysis - Planning, Reviews</a:t>
            </a:r>
          </a:p>
          <a:p>
            <a:pPr marL="0" marR="0" lvl="0" indent="0" algn="l" rtl="0">
              <a:spcBef>
                <a:spcPts val="0"/>
              </a:spcBef>
              <a:buSzPct val="25000"/>
              <a:buFont typeface="Arial"/>
              <a:buNone/>
            </a:pPr>
            <a:r>
              <a:rPr lang="en" sz="1200" dirty="0" smtClean="0"/>
              <a:t>Validation - Exploratory Testing, Blitz, Pairs Testing, Test Automation, Test Envs</a:t>
            </a:r>
          </a:p>
          <a:p>
            <a:pPr marL="0" marR="0" lvl="0" indent="0" algn="l" rtl="0">
              <a:spcBef>
                <a:spcPts val="0"/>
              </a:spcBef>
              <a:buSzPct val="25000"/>
              <a:buFont typeface="Arial"/>
              <a:buNone/>
            </a:pPr>
            <a:r>
              <a:rPr lang="en" sz="1200" dirty="0" smtClean="0"/>
              <a:t>Tools Strategy - CI, Test Frameworks</a:t>
            </a:r>
          </a:p>
          <a:p>
            <a:pPr marL="0" marR="0" lvl="0" indent="0" algn="l" rtl="0">
              <a:spcBef>
                <a:spcPts val="0"/>
              </a:spcBef>
              <a:buSzPct val="25000"/>
              <a:buFont typeface="Arial"/>
              <a:buNone/>
            </a:pPr>
            <a:r>
              <a:rPr lang="en" sz="1200" dirty="0" smtClean="0"/>
              <a:t>Production Validation Strategy - Post Release Monitoring, Canary Release, Staggered Releases, Destructive Testing</a:t>
            </a:r>
          </a:p>
          <a:p>
            <a:endParaRPr lang="en-US" dirty="0"/>
          </a:p>
        </p:txBody>
      </p:sp>
    </p:spTree>
    <p:extLst>
      <p:ext uri="{BB962C8B-B14F-4D97-AF65-F5344CB8AC3E}">
        <p14:creationId xmlns:p14="http://schemas.microsoft.com/office/powerpoint/2010/main" val="2904367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SzPct val="25000"/>
              <a:buFont typeface="Arial"/>
              <a:buNone/>
            </a:pPr>
            <a:r>
              <a:rPr lang="en-US" sz="1200" dirty="0" smtClean="0"/>
              <a:t>Everyone wants “customers” delighted with all aspects of the services</a:t>
            </a:r>
            <a:endParaRPr lang="en" dirty="0" smtClean="0">
              <a:solidFill>
                <a:schemeClr val="dk1"/>
              </a:solidFill>
            </a:endParaRPr>
          </a:p>
          <a:p>
            <a:pPr marL="0" marR="0" lvl="0" indent="0" algn="l" rtl="0">
              <a:spcBef>
                <a:spcPts val="0"/>
              </a:spcBef>
              <a:buSzPct val="25000"/>
              <a:buFont typeface="Arial"/>
              <a:buNone/>
            </a:pPr>
            <a:r>
              <a:rPr lang="en" dirty="0" smtClean="0">
                <a:solidFill>
                  <a:schemeClr val="dk1"/>
                </a:solidFill>
              </a:rPr>
              <a:t>Customers don’t care whether it is a Software or Infrastructure issue as long as the service is up. </a:t>
            </a:r>
          </a:p>
          <a:p>
            <a:pPr marL="0" marR="0" lvl="0" indent="0" algn="l" rtl="0">
              <a:spcBef>
                <a:spcPts val="0"/>
              </a:spcBef>
              <a:buSzPct val="25000"/>
              <a:buFont typeface="Arial"/>
              <a:buNone/>
            </a:pPr>
            <a:r>
              <a:rPr lang="en" dirty="0" smtClean="0">
                <a:solidFill>
                  <a:schemeClr val="dk1"/>
                </a:solidFill>
              </a:rPr>
              <a:t>How can QE partner with everyone to make this possible? Here are a few examples…..</a:t>
            </a:r>
          </a:p>
          <a:p>
            <a:endParaRPr lang="en-US" dirty="0"/>
          </a:p>
        </p:txBody>
      </p:sp>
    </p:spTree>
    <p:extLst>
      <p:ext uri="{BB962C8B-B14F-4D97-AF65-F5344CB8AC3E}">
        <p14:creationId xmlns:p14="http://schemas.microsoft.com/office/powerpoint/2010/main" val="3581905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54" name="Shape 3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r>
              <a:rPr lang="en" sz="1100"/>
              <a:t>Dave:</a:t>
            </a:r>
          </a:p>
        </p:txBody>
      </p:sp>
    </p:spTree>
    <p:extLst>
      <p:ext uri="{BB962C8B-B14F-4D97-AF65-F5344CB8AC3E}">
        <p14:creationId xmlns:p14="http://schemas.microsoft.com/office/powerpoint/2010/main" val="3712174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292100" rtl="0">
              <a:spcBef>
                <a:spcPts val="0"/>
              </a:spcBef>
              <a:buClr>
                <a:schemeClr val="dk1"/>
              </a:buClr>
              <a:buSzPct val="100000"/>
              <a:buFont typeface="Arial"/>
              <a:buChar char="•"/>
            </a:pPr>
            <a:r>
              <a:rPr lang="en" sz="1000" dirty="0" smtClean="0">
                <a:solidFill>
                  <a:schemeClr val="dk1"/>
                </a:solidFill>
              </a:rPr>
              <a:t>Test the Design</a:t>
            </a:r>
          </a:p>
          <a:p>
            <a:pPr marL="914400" lvl="1" indent="-292100" rtl="0">
              <a:spcBef>
                <a:spcPts val="0"/>
              </a:spcBef>
              <a:buClr>
                <a:schemeClr val="dk1"/>
              </a:buClr>
              <a:buSzPct val="100000"/>
              <a:buFont typeface="Arial"/>
              <a:buChar char="–"/>
            </a:pPr>
            <a:r>
              <a:rPr lang="en" sz="1000" dirty="0" smtClean="0">
                <a:solidFill>
                  <a:schemeClr val="dk1"/>
                </a:solidFill>
              </a:rPr>
              <a:t>Find bugs even before code is written, dependencies, impact</a:t>
            </a:r>
          </a:p>
          <a:p>
            <a:pPr marL="457200" lvl="0" indent="-292100" rtl="0">
              <a:spcBef>
                <a:spcPts val="0"/>
              </a:spcBef>
              <a:buClr>
                <a:schemeClr val="dk1"/>
              </a:buClr>
              <a:buSzPct val="100000"/>
              <a:buFont typeface="Arial"/>
              <a:buChar char="•"/>
            </a:pPr>
            <a:r>
              <a:rPr lang="en" sz="1000" dirty="0" smtClean="0">
                <a:solidFill>
                  <a:schemeClr val="dk1"/>
                </a:solidFill>
              </a:rPr>
              <a:t>Continuous Integration</a:t>
            </a:r>
          </a:p>
          <a:p>
            <a:pPr marL="0" marR="0" lvl="0" indent="0" algn="l" rtl="0">
              <a:spcBef>
                <a:spcPts val="0"/>
              </a:spcBef>
              <a:buFont typeface="Arial"/>
              <a:buNone/>
            </a:pPr>
            <a:endParaRPr lang="en" sz="1000" dirty="0" smtClean="0"/>
          </a:p>
          <a:p>
            <a:endParaRPr lang="en-US" dirty="0"/>
          </a:p>
        </p:txBody>
      </p:sp>
    </p:spTree>
    <p:extLst>
      <p:ext uri="{BB962C8B-B14F-4D97-AF65-F5344CB8AC3E}">
        <p14:creationId xmlns:p14="http://schemas.microsoft.com/office/powerpoint/2010/main" val="993771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SzPct val="25000"/>
              <a:buFont typeface="Arial"/>
              <a:buNone/>
            </a:pPr>
            <a:r>
              <a:rPr lang="en" sz="1200" dirty="0" smtClean="0"/>
              <a:t>Help with Functional Testing</a:t>
            </a:r>
          </a:p>
        </p:txBody>
      </p:sp>
    </p:spTree>
    <p:extLst>
      <p:ext uri="{BB962C8B-B14F-4D97-AF65-F5344CB8AC3E}">
        <p14:creationId xmlns:p14="http://schemas.microsoft.com/office/powerpoint/2010/main" val="840004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 sz="1200" dirty="0" smtClean="0"/>
              <a:t>PIAB: </a:t>
            </a:r>
            <a:r>
              <a:rPr lang="en-US" sz="2000" dirty="0" smtClean="0"/>
              <a:t>Development Environment for Puppet Code</a:t>
            </a:r>
          </a:p>
          <a:p>
            <a:pPr lvl="1"/>
            <a:r>
              <a:rPr lang="en-US" sz="2000" dirty="0" smtClean="0"/>
              <a:t>Built on top of Vagrant to create Virtual </a:t>
            </a:r>
            <a:r>
              <a:rPr lang="en-US" sz="2000" dirty="0" err="1" smtClean="0"/>
              <a:t>Envs</a:t>
            </a:r>
            <a:endParaRPr lang="en-US" sz="2000" dirty="0" smtClean="0"/>
          </a:p>
          <a:p>
            <a:pPr lvl="1"/>
            <a:r>
              <a:rPr lang="en-US" sz="2000" dirty="0" smtClean="0"/>
              <a:t>Simulates Production in a local environment</a:t>
            </a:r>
          </a:p>
          <a:p>
            <a:pPr marL="0" marR="0" lvl="0" indent="0" algn="l" defTabSz="457162" rtl="0" eaLnBrk="1" fontAlgn="auto" latinLnBrk="0" hangingPunct="1">
              <a:lnSpc>
                <a:spcPct val="100000"/>
              </a:lnSpc>
              <a:spcBef>
                <a:spcPts val="0"/>
              </a:spcBef>
              <a:spcAft>
                <a:spcPts val="0"/>
              </a:spcAft>
              <a:buClrTx/>
              <a:buSzTx/>
              <a:buFontTx/>
              <a:buNone/>
              <a:tabLst/>
              <a:defRPr/>
            </a:pPr>
            <a:endParaRPr lang="en" sz="1200" dirty="0" smtClean="0"/>
          </a:p>
          <a:p>
            <a:pPr marL="0" marR="0" lvl="0" indent="0" algn="l" defTabSz="457162" rtl="0" eaLnBrk="1" fontAlgn="auto" latinLnBrk="0" hangingPunct="1">
              <a:lnSpc>
                <a:spcPct val="100000"/>
              </a:lnSpc>
              <a:spcBef>
                <a:spcPts val="0"/>
              </a:spcBef>
              <a:spcAft>
                <a:spcPts val="0"/>
              </a:spcAft>
              <a:buClrTx/>
              <a:buSzTx/>
              <a:buFontTx/>
              <a:buNone/>
              <a:tabLst/>
              <a:defRPr/>
            </a:pPr>
            <a:endParaRPr lang="en" sz="1200" dirty="0" smtClean="0"/>
          </a:p>
          <a:p>
            <a:pPr marL="0" marR="0" lvl="0" indent="0" algn="l" defTabSz="457162" rtl="0" eaLnBrk="1" fontAlgn="auto" latinLnBrk="0" hangingPunct="1">
              <a:lnSpc>
                <a:spcPct val="100000"/>
              </a:lnSpc>
              <a:spcBef>
                <a:spcPts val="0"/>
              </a:spcBef>
              <a:spcAft>
                <a:spcPts val="0"/>
              </a:spcAft>
              <a:buClrTx/>
              <a:buSzTx/>
              <a:buFontTx/>
              <a:buNone/>
              <a:tabLst/>
              <a:defRPr/>
            </a:pPr>
            <a:endParaRPr lang="en" sz="1200" dirty="0" smtClean="0"/>
          </a:p>
          <a:p>
            <a:pPr marL="0" marR="0" lvl="0" indent="0" algn="l" defTabSz="457162" rtl="0" eaLnBrk="1" fontAlgn="auto" latinLnBrk="0" hangingPunct="1">
              <a:lnSpc>
                <a:spcPct val="100000"/>
              </a:lnSpc>
              <a:spcBef>
                <a:spcPts val="0"/>
              </a:spcBef>
              <a:spcAft>
                <a:spcPts val="0"/>
              </a:spcAft>
              <a:buClrTx/>
              <a:buSzTx/>
              <a:buFontTx/>
              <a:buNone/>
              <a:tabLst/>
              <a:defRPr/>
            </a:pPr>
            <a:r>
              <a:rPr lang="en" sz="1200" dirty="0" smtClean="0"/>
              <a:t>Dave: This has been extended into ftests on Jenkins, acl testing, hbase, etc.</a:t>
            </a:r>
          </a:p>
          <a:p>
            <a:endParaRPr lang="en-US" dirty="0"/>
          </a:p>
        </p:txBody>
      </p:sp>
    </p:spTree>
    <p:extLst>
      <p:ext uri="{BB962C8B-B14F-4D97-AF65-F5344CB8AC3E}">
        <p14:creationId xmlns:p14="http://schemas.microsoft.com/office/powerpoint/2010/main" val="1500901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95" name="Shape 39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lvl="0" rtl="0">
              <a:spcBef>
                <a:spcPts val="0"/>
              </a:spcBef>
              <a:buSzPct val="25000"/>
              <a:buFont typeface="Arial"/>
              <a:buNone/>
            </a:pPr>
            <a:r>
              <a:rPr lang="en" sz="1000" dirty="0">
                <a:solidFill>
                  <a:schemeClr val="dk1"/>
                </a:solidFill>
              </a:rPr>
              <a:t>Someone else is going to have to carry a pager too!</a:t>
            </a:r>
          </a:p>
          <a:p>
            <a:pPr lvl="0" rtl="0">
              <a:spcBef>
                <a:spcPts val="0"/>
              </a:spcBef>
              <a:buClr>
                <a:schemeClr val="dk1"/>
              </a:buClr>
              <a:buSzPct val="25000"/>
              <a:buFont typeface="Arial"/>
              <a:buNone/>
            </a:pPr>
            <a:r>
              <a:rPr lang="en" sz="1000" dirty="0">
                <a:solidFill>
                  <a:schemeClr val="dk1"/>
                </a:solidFill>
              </a:rPr>
              <a:t>(sign me up for this one)</a:t>
            </a:r>
          </a:p>
          <a:p>
            <a:pPr marL="0" marR="0" lvl="0" indent="0" algn="l" rtl="0">
              <a:spcBef>
                <a:spcPts val="0"/>
              </a:spcBef>
              <a:buFont typeface="Arial"/>
              <a:buNone/>
            </a:pPr>
            <a:endParaRPr sz="1100" dirty="0"/>
          </a:p>
        </p:txBody>
      </p:sp>
    </p:spTree>
    <p:extLst>
      <p:ext uri="{BB962C8B-B14F-4D97-AF65-F5344CB8AC3E}">
        <p14:creationId xmlns:p14="http://schemas.microsoft.com/office/powerpoint/2010/main" val="2782503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1" name="Shape 40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r>
              <a:rPr lang="en" sz="1800">
                <a:solidFill>
                  <a:schemeClr val="dk1"/>
                </a:solidFill>
              </a:rPr>
              <a:t>Ha ha - talk about 1st DevOps internal mini-conf</a:t>
            </a:r>
          </a:p>
        </p:txBody>
      </p:sp>
    </p:spTree>
    <p:extLst>
      <p:ext uri="{BB962C8B-B14F-4D97-AF65-F5344CB8AC3E}">
        <p14:creationId xmlns:p14="http://schemas.microsoft.com/office/powerpoint/2010/main" val="931010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SzPct val="25000"/>
              <a:buFont typeface="Arial"/>
              <a:buNone/>
            </a:pPr>
            <a:r>
              <a:rPr lang="en" sz="1100" dirty="0" smtClean="0">
                <a:solidFill>
                  <a:schemeClr val="dk1"/>
                </a:solidFill>
              </a:rPr>
              <a:t>Reena: Plans: Validation, Implementation, Rollback or Roll Forward</a:t>
            </a:r>
          </a:p>
          <a:p>
            <a:pPr marL="520700" lvl="1" indent="-171450" rtl="0">
              <a:spcBef>
                <a:spcPts val="0"/>
              </a:spcBef>
              <a:buClr>
                <a:schemeClr val="dk1"/>
              </a:buClr>
              <a:buSzPct val="100000"/>
              <a:buFont typeface="Arial"/>
              <a:buChar char="–"/>
            </a:pPr>
            <a:r>
              <a:rPr lang="en" sz="1100" dirty="0" smtClean="0">
                <a:solidFill>
                  <a:schemeClr val="dk1"/>
                </a:solidFill>
              </a:rPr>
              <a:t>QE knows how to break the system</a:t>
            </a:r>
          </a:p>
          <a:p>
            <a:pPr marL="520700" lvl="1" indent="-171450" rtl="0">
              <a:spcBef>
                <a:spcPts val="0"/>
              </a:spcBef>
              <a:buClr>
                <a:schemeClr val="dk1"/>
              </a:buClr>
              <a:buSzPct val="100000"/>
              <a:buFont typeface="Arial"/>
              <a:buChar char="–"/>
            </a:pPr>
            <a:r>
              <a:rPr lang="en" sz="1100" dirty="0" smtClean="0">
                <a:solidFill>
                  <a:schemeClr val="dk1"/>
                </a:solidFill>
              </a:rPr>
              <a:t>Ops knows how system will fail</a:t>
            </a:r>
          </a:p>
          <a:p>
            <a:pPr rtl="0">
              <a:spcBef>
                <a:spcPts val="0"/>
              </a:spcBef>
              <a:buNone/>
            </a:pPr>
            <a:endParaRPr lang="en" sz="1100" dirty="0" smtClean="0">
              <a:solidFill>
                <a:schemeClr val="dk1"/>
              </a:solidFill>
            </a:endParaRPr>
          </a:p>
          <a:p>
            <a:pPr lvl="0" rtl="0">
              <a:spcBef>
                <a:spcPts val="0"/>
              </a:spcBef>
              <a:buNone/>
            </a:pPr>
            <a:r>
              <a:rPr lang="en" sz="1100" dirty="0" smtClean="0">
                <a:solidFill>
                  <a:schemeClr val="dk1"/>
                </a:solidFill>
              </a:rPr>
              <a:t>Embrace Failure; Build Resiliency into the system</a:t>
            </a:r>
            <a:endParaRPr lang="en" sz="1100" dirty="0">
              <a:solidFill>
                <a:schemeClr val="dk1"/>
              </a:solidFill>
            </a:endParaRPr>
          </a:p>
        </p:txBody>
      </p:sp>
    </p:spTree>
    <p:extLst>
      <p:ext uri="{BB962C8B-B14F-4D97-AF65-F5344CB8AC3E}">
        <p14:creationId xmlns:p14="http://schemas.microsoft.com/office/powerpoint/2010/main" val="44598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en" dirty="0" smtClean="0"/>
              <a:t>Dave: Just talk about as a generic service, nothing specific</a:t>
            </a:r>
          </a:p>
          <a:p>
            <a:pPr rtl="0">
              <a:spcBef>
                <a:spcPts val="0"/>
              </a:spcBef>
              <a:buNone/>
            </a:pPr>
            <a:r>
              <a:rPr lang="en" dirty="0" smtClean="0"/>
              <a:t>Unknown what it was before testing, only estimates</a:t>
            </a:r>
          </a:p>
          <a:p>
            <a:pPr rtl="0">
              <a:spcBef>
                <a:spcPts val="0"/>
              </a:spcBef>
              <a:buNone/>
            </a:pPr>
            <a:r>
              <a:rPr lang="en" dirty="0" smtClean="0"/>
              <a:t>Gene Kim’s 3rd way</a:t>
            </a:r>
          </a:p>
          <a:p>
            <a:pPr>
              <a:spcBef>
                <a:spcPts val="0"/>
              </a:spcBef>
              <a:buNone/>
            </a:pPr>
            <a:r>
              <a:rPr lang="en" dirty="0" smtClean="0"/>
              <a:t>also seeing more “days of green”, more signal/less noise</a:t>
            </a:r>
          </a:p>
          <a:p>
            <a:endParaRPr lang="en-US" dirty="0"/>
          </a:p>
        </p:txBody>
      </p:sp>
    </p:spTree>
    <p:extLst>
      <p:ext uri="{BB962C8B-B14F-4D97-AF65-F5344CB8AC3E}">
        <p14:creationId xmlns:p14="http://schemas.microsoft.com/office/powerpoint/2010/main" val="1510210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sz="2000" dirty="0"/>
              <a:t>more than 15K employees, graph (by FY) doesn’t even show it but already 2+ bb/day, yikes!</a:t>
            </a:r>
          </a:p>
        </p:txBody>
      </p:sp>
    </p:spTree>
    <p:extLst>
      <p:ext uri="{BB962C8B-B14F-4D97-AF65-F5344CB8AC3E}">
        <p14:creationId xmlns:p14="http://schemas.microsoft.com/office/powerpoint/2010/main" val="2260916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23" name="Shape 4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sz="1100">
                <a:solidFill>
                  <a:schemeClr val="dk1"/>
                </a:solidFill>
              </a:rPr>
              <a:t>We’re going to need to give all the Devs access to Production!</a:t>
            </a:r>
          </a:p>
        </p:txBody>
      </p:sp>
    </p:spTree>
    <p:extLst>
      <p:ext uri="{BB962C8B-B14F-4D97-AF65-F5344CB8AC3E}">
        <p14:creationId xmlns:p14="http://schemas.microsoft.com/office/powerpoint/2010/main" val="1448635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SzPct val="25000"/>
              <a:buFont typeface="Arial"/>
              <a:buNone/>
            </a:pPr>
            <a:r>
              <a:rPr lang="en" sz="1200" dirty="0" smtClean="0"/>
              <a:t>virtual appliances, what did security do with this?</a:t>
            </a:r>
          </a:p>
          <a:p>
            <a:pPr marL="0" marR="0" lvl="0" indent="0" algn="l" rtl="0">
              <a:spcBef>
                <a:spcPts val="0"/>
              </a:spcBef>
              <a:buSzPct val="25000"/>
              <a:buFont typeface="Arial"/>
              <a:buNone/>
            </a:pPr>
            <a:r>
              <a:rPr lang="en" sz="1200" dirty="0" smtClean="0"/>
              <a:t>Taher quote</a:t>
            </a:r>
          </a:p>
          <a:p>
            <a:pPr marL="0" marR="0" lvl="0" indent="0" algn="l" rtl="0">
              <a:spcBef>
                <a:spcPts val="0"/>
              </a:spcBef>
              <a:buFont typeface="Arial"/>
              <a:buNone/>
            </a:pPr>
            <a:endParaRPr lang="en" sz="1200" dirty="0" smtClean="0"/>
          </a:p>
          <a:p>
            <a:endParaRPr lang="en-US" dirty="0"/>
          </a:p>
        </p:txBody>
      </p:sp>
    </p:spTree>
    <p:extLst>
      <p:ext uri="{BB962C8B-B14F-4D97-AF65-F5344CB8AC3E}">
        <p14:creationId xmlns:p14="http://schemas.microsoft.com/office/powerpoint/2010/main" val="3260211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SzPct val="25000"/>
              <a:buFont typeface="Arial"/>
              <a:buNone/>
            </a:pPr>
            <a:r>
              <a:rPr lang="en" sz="1200" dirty="0" smtClean="0"/>
              <a:t>Build Security In just like Build Quality In</a:t>
            </a:r>
          </a:p>
          <a:p>
            <a:pPr marL="0" marR="0" lvl="0" indent="0" algn="l" rtl="0">
              <a:spcBef>
                <a:spcPts val="0"/>
              </a:spcBef>
              <a:buSzPct val="25000"/>
              <a:buFont typeface="Arial"/>
              <a:buNone/>
            </a:pPr>
            <a:r>
              <a:rPr lang="en" sz="1200" dirty="0" smtClean="0"/>
              <a:t>Build a group of QE Security Experts</a:t>
            </a:r>
          </a:p>
          <a:p>
            <a:pPr marL="0" marR="0" lvl="0" indent="0" algn="l" rtl="0">
              <a:spcBef>
                <a:spcPts val="0"/>
              </a:spcBef>
              <a:buSzPct val="25000"/>
              <a:buFont typeface="Arial"/>
              <a:buNone/>
            </a:pPr>
            <a:r>
              <a:rPr lang="en" sz="1200" dirty="0" smtClean="0"/>
              <a:t>Incorporate Security Testing tools into CI</a:t>
            </a:r>
          </a:p>
          <a:p>
            <a:pPr marL="0" marR="0" lvl="0" indent="0" algn="l" rtl="0">
              <a:spcBef>
                <a:spcPts val="0"/>
              </a:spcBef>
              <a:buFont typeface="Arial"/>
              <a:buNone/>
            </a:pPr>
            <a:endParaRPr lang="en" sz="1200" dirty="0" smtClean="0"/>
          </a:p>
          <a:p>
            <a:pPr marL="0" marR="0" lvl="0" indent="0" algn="l" rtl="0">
              <a:spcBef>
                <a:spcPts val="0"/>
              </a:spcBef>
              <a:buSzPct val="25000"/>
              <a:buFont typeface="Arial"/>
              <a:buNone/>
            </a:pPr>
            <a:r>
              <a:rPr lang="en" sz="1200" dirty="0" smtClean="0"/>
              <a:t>Need to have a hacker mentality compared to being a customer advocate</a:t>
            </a:r>
          </a:p>
          <a:p>
            <a:endParaRPr lang="en-US" dirty="0"/>
          </a:p>
        </p:txBody>
      </p:sp>
    </p:spTree>
    <p:extLst>
      <p:ext uri="{BB962C8B-B14F-4D97-AF65-F5344CB8AC3E}">
        <p14:creationId xmlns:p14="http://schemas.microsoft.com/office/powerpoint/2010/main" val="1287174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62" rtl="0" eaLnBrk="1" fontAlgn="auto" latinLnBrk="0" hangingPunct="1">
              <a:lnSpc>
                <a:spcPct val="100000"/>
              </a:lnSpc>
              <a:spcBef>
                <a:spcPts val="0"/>
              </a:spcBef>
              <a:spcAft>
                <a:spcPts val="0"/>
              </a:spcAft>
              <a:buClrTx/>
              <a:buSzTx/>
              <a:buFontTx/>
              <a:buNone/>
              <a:tabLst/>
              <a:defRPr/>
            </a:pPr>
            <a:r>
              <a:rPr lang="en" dirty="0" smtClean="0">
                <a:solidFill>
                  <a:schemeClr val="dk1"/>
                </a:solidFill>
              </a:rPr>
              <a:t>Dave: “I for one welcome our new robot overlords”</a:t>
            </a:r>
          </a:p>
          <a:p>
            <a:endParaRPr lang="en-US" dirty="0"/>
          </a:p>
        </p:txBody>
      </p:sp>
    </p:spTree>
    <p:extLst>
      <p:ext uri="{BB962C8B-B14F-4D97-AF65-F5344CB8AC3E}">
        <p14:creationId xmlns:p14="http://schemas.microsoft.com/office/powerpoint/2010/main" val="3360707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SzPct val="25000"/>
              <a:buFont typeface="Arial"/>
              <a:buNone/>
            </a:pPr>
            <a:r>
              <a:rPr lang="en" sz="1200" dirty="0" smtClean="0"/>
              <a:t>less time on features, more time on fixing bugs</a:t>
            </a:r>
          </a:p>
          <a:p>
            <a:pPr marL="0" marR="0" lvl="0" indent="0" algn="l" rtl="0">
              <a:spcBef>
                <a:spcPts val="0"/>
              </a:spcBef>
              <a:buFont typeface="Arial"/>
              <a:buNone/>
            </a:pPr>
            <a:endParaRPr lang="en" sz="1200" dirty="0" smtClean="0"/>
          </a:p>
          <a:p>
            <a:pPr marL="0" marR="0" lvl="0" indent="0" algn="l" rtl="0">
              <a:spcBef>
                <a:spcPts val="0"/>
              </a:spcBef>
              <a:buSzPct val="25000"/>
              <a:buFont typeface="Arial"/>
              <a:buNone/>
            </a:pPr>
            <a:r>
              <a:rPr lang="en" sz="1200" dirty="0" smtClean="0"/>
              <a:t>Service Ownership - Service Delivery Playbook</a:t>
            </a:r>
          </a:p>
          <a:p>
            <a:endParaRPr lang="en-US" dirty="0"/>
          </a:p>
        </p:txBody>
      </p:sp>
    </p:spTree>
    <p:extLst>
      <p:ext uri="{BB962C8B-B14F-4D97-AF65-F5344CB8AC3E}">
        <p14:creationId xmlns:p14="http://schemas.microsoft.com/office/powerpoint/2010/main" val="1246040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SzPct val="25000"/>
              <a:buFont typeface="Arial"/>
              <a:buNone/>
            </a:pPr>
            <a:r>
              <a:rPr lang="en" sz="1200" dirty="0" smtClean="0"/>
              <a:t>Dave then Reena: Quality isn’t just QE’s responsibility.  Service Ownership.</a:t>
            </a:r>
          </a:p>
          <a:p>
            <a:pPr marL="0" marR="0" lvl="0" indent="0" algn="l" rtl="0">
              <a:spcBef>
                <a:spcPts val="0"/>
              </a:spcBef>
              <a:buFont typeface="Arial"/>
              <a:buNone/>
            </a:pPr>
            <a:endParaRPr lang="en" sz="1200" dirty="0" smtClean="0"/>
          </a:p>
          <a:p>
            <a:endParaRPr lang="en-US" dirty="0"/>
          </a:p>
        </p:txBody>
      </p:sp>
    </p:spTree>
    <p:extLst>
      <p:ext uri="{BB962C8B-B14F-4D97-AF65-F5344CB8AC3E}">
        <p14:creationId xmlns:p14="http://schemas.microsoft.com/office/powerpoint/2010/main" val="2399900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25000"/>
              <a:buFont typeface="Arial"/>
              <a:buNone/>
            </a:pPr>
            <a:r>
              <a:rPr lang="en" sz="1200" dirty="0" smtClean="0">
                <a:solidFill>
                  <a:schemeClr val="dk1"/>
                </a:solidFill>
              </a:rPr>
              <a:t>They don’t care whether it is a Software or Infrastructure issue as long as the service is up. </a:t>
            </a:r>
          </a:p>
          <a:p>
            <a:pPr lvl="0" rtl="0">
              <a:spcBef>
                <a:spcPts val="0"/>
              </a:spcBef>
              <a:buClr>
                <a:schemeClr val="dk1"/>
              </a:buClr>
              <a:buFont typeface="Arial"/>
              <a:buNone/>
            </a:pPr>
            <a:endParaRPr lang="en" sz="1200" dirty="0" smtClean="0">
              <a:solidFill>
                <a:schemeClr val="dk1"/>
              </a:solidFill>
            </a:endParaRPr>
          </a:p>
          <a:p>
            <a:pPr marL="457200" lvl="0" indent="-304800" rtl="0">
              <a:spcBef>
                <a:spcPts val="400"/>
              </a:spcBef>
              <a:buClr>
                <a:schemeClr val="dk2"/>
              </a:buClr>
              <a:buSzPct val="100000"/>
              <a:buFont typeface="Arial"/>
              <a:buChar char="•"/>
            </a:pPr>
            <a:r>
              <a:rPr lang="en" sz="1200" dirty="0" smtClean="0">
                <a:solidFill>
                  <a:schemeClr val="dk1"/>
                </a:solidFill>
              </a:rPr>
              <a:t>Achieves goal of QE to represent the customer</a:t>
            </a:r>
          </a:p>
          <a:p>
            <a:pPr marL="457200" lvl="0" indent="-304800" rtl="0">
              <a:spcBef>
                <a:spcPts val="400"/>
              </a:spcBef>
              <a:buClr>
                <a:schemeClr val="dk2"/>
              </a:buClr>
              <a:buSzPct val="100000"/>
              <a:buFont typeface="Arial"/>
              <a:buChar char="•"/>
            </a:pPr>
            <a:r>
              <a:rPr lang="en" sz="1200" dirty="0" smtClean="0">
                <a:solidFill>
                  <a:schemeClr val="dk1"/>
                </a:solidFill>
              </a:rPr>
              <a:t>Rapid delivery of high quality software is a goal shared with DevOps</a:t>
            </a:r>
          </a:p>
          <a:p>
            <a:pPr lvl="0" rtl="0">
              <a:spcBef>
                <a:spcPts val="400"/>
              </a:spcBef>
              <a:buNone/>
            </a:pPr>
            <a:r>
              <a:rPr lang="en" sz="1200" dirty="0" smtClean="0">
                <a:solidFill>
                  <a:schemeClr val="dk1"/>
                </a:solidFill>
              </a:rPr>
              <a:t>DevOps 3 Ways: System, Feedback Loops, Iterations</a:t>
            </a:r>
          </a:p>
          <a:p>
            <a:pPr lvl="0" rtl="0">
              <a:spcBef>
                <a:spcPts val="0"/>
              </a:spcBef>
              <a:buClr>
                <a:schemeClr val="dk1"/>
              </a:buClr>
              <a:buFont typeface="Arial"/>
              <a:buNone/>
            </a:pPr>
            <a:endParaRPr lang="en" sz="1200" dirty="0" smtClean="0">
              <a:solidFill>
                <a:schemeClr val="dk1"/>
              </a:solidFill>
            </a:endParaRPr>
          </a:p>
          <a:p>
            <a:pPr>
              <a:spcBef>
                <a:spcPts val="0"/>
              </a:spcBef>
              <a:buNone/>
            </a:pPr>
            <a:endParaRPr lang="en" sz="1200" dirty="0" smtClean="0">
              <a:solidFill>
                <a:schemeClr val="dk1"/>
              </a:solidFill>
            </a:endParaRPr>
          </a:p>
          <a:p>
            <a:endParaRPr lang="en-US" dirty="0"/>
          </a:p>
        </p:txBody>
      </p:sp>
    </p:spTree>
    <p:extLst>
      <p:ext uri="{BB962C8B-B14F-4D97-AF65-F5344CB8AC3E}">
        <p14:creationId xmlns:p14="http://schemas.microsoft.com/office/powerpoint/2010/main" val="2607631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buNone/>
            </a:pPr>
            <a:r>
              <a:rPr lang="en" dirty="0" smtClean="0"/>
              <a:t>need Culture (quality mindset) more than tools</a:t>
            </a:r>
          </a:p>
          <a:p>
            <a:pPr>
              <a:spcBef>
                <a:spcPts val="0"/>
              </a:spcBef>
              <a:buNone/>
            </a:pPr>
            <a:endParaRPr lang="en" dirty="0" smtClean="0"/>
          </a:p>
          <a:p>
            <a:endParaRPr lang="en-US" dirty="0"/>
          </a:p>
        </p:txBody>
      </p:sp>
    </p:spTree>
    <p:extLst>
      <p:ext uri="{BB962C8B-B14F-4D97-AF65-F5344CB8AC3E}">
        <p14:creationId xmlns:p14="http://schemas.microsoft.com/office/powerpoint/2010/main" val="3873700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en" dirty="0" smtClean="0"/>
              <a:t>need Culture (quality mindset) more than tools</a:t>
            </a:r>
          </a:p>
          <a:p>
            <a:pPr lvl="0" rtl="0">
              <a:spcBef>
                <a:spcPts val="0"/>
              </a:spcBef>
              <a:buNone/>
            </a:pPr>
            <a:endParaRPr lang="en" dirty="0" smtClean="0"/>
          </a:p>
          <a:p>
            <a:endParaRPr lang="en-US" dirty="0"/>
          </a:p>
        </p:txBody>
      </p:sp>
    </p:spTree>
    <p:extLst>
      <p:ext uri="{BB962C8B-B14F-4D97-AF65-F5344CB8AC3E}">
        <p14:creationId xmlns:p14="http://schemas.microsoft.com/office/powerpoint/2010/main" val="1174633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81" name="Shape 4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22754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From the folks in engineering, to the people in design, from the factory to the showroom, to the people on the line!</a:t>
            </a:r>
          </a:p>
        </p:txBody>
      </p:sp>
    </p:spTree>
    <p:extLst>
      <p:ext uri="{BB962C8B-B14F-4D97-AF65-F5344CB8AC3E}">
        <p14:creationId xmlns:p14="http://schemas.microsoft.com/office/powerpoint/2010/main" val="3982836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From the folks in engineering, to the people in design, from the factory to the showroom, to the people on the line!</a:t>
            </a:r>
          </a:p>
        </p:txBody>
      </p:sp>
    </p:spTree>
    <p:extLst>
      <p:ext uri="{BB962C8B-B14F-4D97-AF65-F5344CB8AC3E}">
        <p14:creationId xmlns:p14="http://schemas.microsoft.com/office/powerpoint/2010/main" val="3982836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r>
              <a:rPr lang="en" sz="2000" dirty="0"/>
              <a:t>lower MTTR!  shorter lead time!  easier deployments! been a DevOps ambassador</a:t>
            </a:r>
          </a:p>
          <a:p>
            <a:pPr marL="0" marR="0" lvl="0" indent="0" algn="l" rtl="0">
              <a:spcBef>
                <a:spcPts val="0"/>
              </a:spcBef>
              <a:buFont typeface="Arial"/>
              <a:buNone/>
            </a:pPr>
            <a:endParaRPr sz="2000" dirty="0"/>
          </a:p>
        </p:txBody>
      </p:sp>
    </p:spTree>
    <p:extLst>
      <p:ext uri="{BB962C8B-B14F-4D97-AF65-F5344CB8AC3E}">
        <p14:creationId xmlns:p14="http://schemas.microsoft.com/office/powerpoint/2010/main" val="42594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6" name="Shape 29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r>
              <a:rPr lang="en" sz="1100"/>
              <a:t>Gary Larsen Far Side</a:t>
            </a:r>
          </a:p>
          <a:p>
            <a:pPr marL="0" marR="0" lvl="0" indent="0" algn="l" rtl="0">
              <a:spcBef>
                <a:spcPts val="0"/>
              </a:spcBef>
              <a:buFont typeface="Arial"/>
              <a:buNone/>
            </a:pPr>
            <a:endParaRPr sz="1100"/>
          </a:p>
        </p:txBody>
      </p:sp>
    </p:spTree>
    <p:extLst>
      <p:ext uri="{BB962C8B-B14F-4D97-AF65-F5344CB8AC3E}">
        <p14:creationId xmlns:p14="http://schemas.microsoft.com/office/powerpoint/2010/main" val="2333364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1" name="Shape 3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27000" lvl="0" indent="-38100" rtl="0">
              <a:spcBef>
                <a:spcPts val="400"/>
              </a:spcBef>
              <a:buClr>
                <a:schemeClr val="dk1"/>
              </a:buClr>
              <a:buSzPct val="100000"/>
              <a:buFont typeface="Arial"/>
              <a:buNone/>
            </a:pPr>
            <a:r>
              <a:rPr lang="en" sz="1100">
                <a:solidFill>
                  <a:schemeClr val="dk1"/>
                </a:solidFill>
              </a:rPr>
              <a:t>What QE hears, talk about ISD and Conor/Alan, customer focused quality mindset</a:t>
            </a:r>
          </a:p>
          <a:p>
            <a:pPr lvl="0" rtl="0">
              <a:spcBef>
                <a:spcPts val="0"/>
              </a:spcBef>
              <a:buNone/>
            </a:pPr>
            <a:endParaRPr/>
          </a:p>
        </p:txBody>
      </p:sp>
    </p:spTree>
    <p:extLst>
      <p:ext uri="{BB962C8B-B14F-4D97-AF65-F5344CB8AC3E}">
        <p14:creationId xmlns:p14="http://schemas.microsoft.com/office/powerpoint/2010/main" val="1602635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6" name="Shape 31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r>
              <a:rPr lang="en" sz="1100"/>
              <a:t>Quality Engineering is about improving the output as well as the processes that generate the output.</a:t>
            </a:r>
          </a:p>
          <a:p>
            <a:pPr marL="0" marR="0" lvl="0" indent="0" algn="l" rtl="0">
              <a:spcBef>
                <a:spcPts val="0"/>
              </a:spcBef>
              <a:buSzPct val="25000"/>
              <a:buFont typeface="Arial"/>
              <a:buNone/>
            </a:pPr>
            <a:r>
              <a:rPr lang="en" sz="1100"/>
              <a:t>Output can be Code, H/W, Design, etc. </a:t>
            </a:r>
          </a:p>
          <a:p>
            <a:pPr marL="0" marR="0" lvl="0" indent="0" algn="l" rtl="0">
              <a:spcBef>
                <a:spcPts val="0"/>
              </a:spcBef>
              <a:buSzPct val="25000"/>
              <a:buFont typeface="Arial"/>
              <a:buNone/>
            </a:pPr>
            <a:r>
              <a:rPr lang="en" sz="1100"/>
              <a:t>Gene Kim’s 1st way</a:t>
            </a:r>
          </a:p>
          <a:p>
            <a:pPr marL="0" marR="0" lvl="0" indent="0" algn="l" rtl="0">
              <a:spcBef>
                <a:spcPts val="0"/>
              </a:spcBef>
              <a:buFont typeface="Arial"/>
              <a:buNone/>
            </a:pPr>
            <a:endParaRPr sz="1100"/>
          </a:p>
        </p:txBody>
      </p:sp>
    </p:spTree>
    <p:extLst>
      <p:ext uri="{BB962C8B-B14F-4D97-AF65-F5344CB8AC3E}">
        <p14:creationId xmlns:p14="http://schemas.microsoft.com/office/powerpoint/2010/main" val="645867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SzPct val="25000"/>
              <a:buFont typeface="Arial"/>
              <a:buNone/>
            </a:pPr>
            <a:r>
              <a:rPr lang="en" sz="1200" dirty="0" smtClean="0"/>
              <a:t>Network of Guardian Angels keeping a watch of all aspects</a:t>
            </a:r>
          </a:p>
          <a:p>
            <a:pPr marL="0" marR="0" lvl="0" indent="0" algn="l" rtl="0">
              <a:spcBef>
                <a:spcPts val="0"/>
              </a:spcBef>
              <a:buFont typeface="Arial"/>
              <a:buNone/>
            </a:pPr>
            <a:endParaRPr lang="en" sz="1200" dirty="0" smtClean="0"/>
          </a:p>
          <a:p>
            <a:pPr marL="0" marR="0" lvl="0" indent="0" algn="l" rtl="0">
              <a:spcBef>
                <a:spcPts val="0"/>
              </a:spcBef>
              <a:buSzPct val="25000"/>
              <a:buFont typeface="Arial"/>
              <a:buNone/>
            </a:pPr>
            <a:r>
              <a:rPr lang="en" sz="1200" dirty="0" smtClean="0"/>
              <a:t>Technology : Software, Infrastructure</a:t>
            </a:r>
          </a:p>
          <a:p>
            <a:pPr marL="0" marR="0" lvl="0" indent="0" algn="l" rtl="0">
              <a:spcBef>
                <a:spcPts val="0"/>
              </a:spcBef>
              <a:buSzPct val="25000"/>
              <a:buFont typeface="Arial"/>
              <a:buNone/>
            </a:pPr>
            <a:r>
              <a:rPr lang="en" sz="1200" dirty="0" smtClean="0"/>
              <a:t>Research: Ask questions to get more information to ask more questions; Proving and disproving theories</a:t>
            </a:r>
          </a:p>
          <a:p>
            <a:pPr marL="0" marR="0" lvl="0" indent="0" algn="l" rtl="0">
              <a:spcBef>
                <a:spcPts val="0"/>
              </a:spcBef>
              <a:buFont typeface="Arial"/>
              <a:buNone/>
            </a:pPr>
            <a:endParaRPr lang="en" sz="1200" dirty="0" smtClean="0"/>
          </a:p>
          <a:p>
            <a:endParaRPr lang="en-US" dirty="0"/>
          </a:p>
        </p:txBody>
      </p:sp>
    </p:spTree>
    <p:extLst>
      <p:ext uri="{BB962C8B-B14F-4D97-AF65-F5344CB8AC3E}">
        <p14:creationId xmlns:p14="http://schemas.microsoft.com/office/powerpoint/2010/main" val="2128042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14.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15.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17.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18.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_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0344" y="1931665"/>
            <a:ext cx="8183261" cy="1617953"/>
          </a:xfrm>
        </p:spPr>
        <p:txBody>
          <a:bodyPr lIns="0" tIns="0" rIns="0" bIns="0" anchor="b">
            <a:noAutofit/>
          </a:bodyPr>
          <a:lstStyle>
            <a:lvl1pPr algn="l">
              <a:defRPr sz="4100">
                <a:solidFill>
                  <a:schemeClr val="accent1"/>
                </a:solidFill>
              </a:defRPr>
            </a:lvl1pPr>
          </a:lstStyle>
          <a:p>
            <a:r>
              <a:rPr lang="en-US" smtClean="0"/>
              <a:t>Click to edit Master title style</a:t>
            </a:r>
            <a:endParaRPr lang="en-US" dirty="0"/>
          </a:p>
        </p:txBody>
      </p:sp>
      <p:cxnSp>
        <p:nvCxnSpPr>
          <p:cNvPr id="15" name="Straight Connector 14"/>
          <p:cNvCxnSpPr/>
          <p:nvPr/>
        </p:nvCxnSpPr>
        <p:spPr>
          <a:xfrm>
            <a:off x="265307" y="3691068"/>
            <a:ext cx="8878695"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77" name="Group 376"/>
          <p:cNvGrpSpPr/>
          <p:nvPr/>
        </p:nvGrpSpPr>
        <p:grpSpPr>
          <a:xfrm>
            <a:off x="1524397" y="1006080"/>
            <a:ext cx="2344952" cy="89297"/>
            <a:chOff x="2032000" y="1341438"/>
            <a:chExt cx="3125788" cy="119062"/>
          </a:xfrm>
          <a:solidFill>
            <a:schemeClr val="accent2">
              <a:lumMod val="75000"/>
            </a:schemeClr>
          </a:solidFill>
        </p:grpSpPr>
        <p:sp>
          <p:nvSpPr>
            <p:cNvPr id="378" name="Freeform 5"/>
            <p:cNvSpPr>
              <a:spLocks/>
            </p:cNvSpPr>
            <p:nvPr userDrawn="1"/>
          </p:nvSpPr>
          <p:spPr bwMode="auto">
            <a:xfrm>
              <a:off x="2032000" y="1344613"/>
              <a:ext cx="92075" cy="114300"/>
            </a:xfrm>
            <a:custGeom>
              <a:avLst/>
              <a:gdLst>
                <a:gd name="T0" fmla="*/ 22 w 58"/>
                <a:gd name="T1" fmla="*/ 12 h 72"/>
                <a:gd name="T2" fmla="*/ 0 w 58"/>
                <a:gd name="T3" fmla="*/ 12 h 72"/>
                <a:gd name="T4" fmla="*/ 0 w 58"/>
                <a:gd name="T5" fmla="*/ 0 h 72"/>
                <a:gd name="T6" fmla="*/ 58 w 58"/>
                <a:gd name="T7" fmla="*/ 0 h 72"/>
                <a:gd name="T8" fmla="*/ 58 w 58"/>
                <a:gd name="T9" fmla="*/ 12 h 72"/>
                <a:gd name="T10" fmla="*/ 36 w 58"/>
                <a:gd name="T11" fmla="*/ 12 h 72"/>
                <a:gd name="T12" fmla="*/ 36 w 58"/>
                <a:gd name="T13" fmla="*/ 72 h 72"/>
                <a:gd name="T14" fmla="*/ 22 w 58"/>
                <a:gd name="T15" fmla="*/ 72 h 72"/>
                <a:gd name="T16" fmla="*/ 22 w 58"/>
                <a:gd name="T17"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72">
                  <a:moveTo>
                    <a:pt x="22" y="12"/>
                  </a:moveTo>
                  <a:lnTo>
                    <a:pt x="0" y="12"/>
                  </a:lnTo>
                  <a:lnTo>
                    <a:pt x="0" y="0"/>
                  </a:lnTo>
                  <a:lnTo>
                    <a:pt x="58" y="0"/>
                  </a:lnTo>
                  <a:lnTo>
                    <a:pt x="58" y="12"/>
                  </a:lnTo>
                  <a:lnTo>
                    <a:pt x="36" y="12"/>
                  </a:lnTo>
                  <a:lnTo>
                    <a:pt x="36" y="72"/>
                  </a:lnTo>
                  <a:lnTo>
                    <a:pt x="22" y="72"/>
                  </a:lnTo>
                  <a:lnTo>
                    <a:pt x="22" y="1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9" name="Freeform 6"/>
            <p:cNvSpPr>
              <a:spLocks/>
            </p:cNvSpPr>
            <p:nvPr userDrawn="1"/>
          </p:nvSpPr>
          <p:spPr bwMode="auto">
            <a:xfrm>
              <a:off x="2146300" y="1344613"/>
              <a:ext cx="93663" cy="114300"/>
            </a:xfrm>
            <a:custGeom>
              <a:avLst/>
              <a:gdLst>
                <a:gd name="T0" fmla="*/ 0 w 59"/>
                <a:gd name="T1" fmla="*/ 0 h 72"/>
                <a:gd name="T2" fmla="*/ 12 w 59"/>
                <a:gd name="T3" fmla="*/ 0 h 72"/>
                <a:gd name="T4" fmla="*/ 12 w 59"/>
                <a:gd name="T5" fmla="*/ 30 h 72"/>
                <a:gd name="T6" fmla="*/ 46 w 59"/>
                <a:gd name="T7" fmla="*/ 30 h 72"/>
                <a:gd name="T8" fmla="*/ 46 w 59"/>
                <a:gd name="T9" fmla="*/ 0 h 72"/>
                <a:gd name="T10" fmla="*/ 59 w 59"/>
                <a:gd name="T11" fmla="*/ 0 h 72"/>
                <a:gd name="T12" fmla="*/ 59 w 59"/>
                <a:gd name="T13" fmla="*/ 72 h 72"/>
                <a:gd name="T14" fmla="*/ 46 w 59"/>
                <a:gd name="T15" fmla="*/ 72 h 72"/>
                <a:gd name="T16" fmla="*/ 46 w 59"/>
                <a:gd name="T17" fmla="*/ 41 h 72"/>
                <a:gd name="T18" fmla="*/ 12 w 59"/>
                <a:gd name="T19" fmla="*/ 41 h 72"/>
                <a:gd name="T20" fmla="*/ 12 w 59"/>
                <a:gd name="T21" fmla="*/ 72 h 72"/>
                <a:gd name="T22" fmla="*/ 0 w 59"/>
                <a:gd name="T23" fmla="*/ 72 h 72"/>
                <a:gd name="T24" fmla="*/ 0 w 59"/>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72">
                  <a:moveTo>
                    <a:pt x="0" y="0"/>
                  </a:moveTo>
                  <a:lnTo>
                    <a:pt x="12" y="0"/>
                  </a:lnTo>
                  <a:lnTo>
                    <a:pt x="12" y="30"/>
                  </a:lnTo>
                  <a:lnTo>
                    <a:pt x="46" y="30"/>
                  </a:lnTo>
                  <a:lnTo>
                    <a:pt x="46" y="0"/>
                  </a:lnTo>
                  <a:lnTo>
                    <a:pt x="59" y="0"/>
                  </a:lnTo>
                  <a:lnTo>
                    <a:pt x="59" y="72"/>
                  </a:lnTo>
                  <a:lnTo>
                    <a:pt x="46" y="72"/>
                  </a:lnTo>
                  <a:lnTo>
                    <a:pt x="46" y="41"/>
                  </a:lnTo>
                  <a:lnTo>
                    <a:pt x="12" y="41"/>
                  </a:lnTo>
                  <a:lnTo>
                    <a:pt x="12" y="72"/>
                  </a:lnTo>
                  <a:lnTo>
                    <a:pt x="0" y="72"/>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0" name="Freeform 7"/>
            <p:cNvSpPr>
              <a:spLocks/>
            </p:cNvSpPr>
            <p:nvPr userDrawn="1"/>
          </p:nvSpPr>
          <p:spPr bwMode="auto">
            <a:xfrm>
              <a:off x="2270125" y="1344613"/>
              <a:ext cx="84138" cy="114300"/>
            </a:xfrm>
            <a:custGeom>
              <a:avLst/>
              <a:gdLst>
                <a:gd name="T0" fmla="*/ 0 w 53"/>
                <a:gd name="T1" fmla="*/ 0 h 72"/>
                <a:gd name="T2" fmla="*/ 52 w 53"/>
                <a:gd name="T3" fmla="*/ 0 h 72"/>
                <a:gd name="T4" fmla="*/ 52 w 53"/>
                <a:gd name="T5" fmla="*/ 11 h 72"/>
                <a:gd name="T6" fmla="*/ 12 w 53"/>
                <a:gd name="T7" fmla="*/ 11 h 72"/>
                <a:gd name="T8" fmla="*/ 12 w 53"/>
                <a:gd name="T9" fmla="*/ 30 h 72"/>
                <a:gd name="T10" fmla="*/ 48 w 53"/>
                <a:gd name="T11" fmla="*/ 30 h 72"/>
                <a:gd name="T12" fmla="*/ 48 w 53"/>
                <a:gd name="T13" fmla="*/ 41 h 72"/>
                <a:gd name="T14" fmla="*/ 12 w 53"/>
                <a:gd name="T15" fmla="*/ 41 h 72"/>
                <a:gd name="T16" fmla="*/ 12 w 53"/>
                <a:gd name="T17" fmla="*/ 60 h 72"/>
                <a:gd name="T18" fmla="*/ 53 w 53"/>
                <a:gd name="T19" fmla="*/ 60 h 72"/>
                <a:gd name="T20" fmla="*/ 53 w 53"/>
                <a:gd name="T21" fmla="*/ 72 h 72"/>
                <a:gd name="T22" fmla="*/ 0 w 53"/>
                <a:gd name="T23" fmla="*/ 72 h 72"/>
                <a:gd name="T24" fmla="*/ 0 w 53"/>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72">
                  <a:moveTo>
                    <a:pt x="0" y="0"/>
                  </a:moveTo>
                  <a:lnTo>
                    <a:pt x="52" y="0"/>
                  </a:lnTo>
                  <a:lnTo>
                    <a:pt x="52" y="11"/>
                  </a:lnTo>
                  <a:lnTo>
                    <a:pt x="12" y="11"/>
                  </a:lnTo>
                  <a:lnTo>
                    <a:pt x="12" y="30"/>
                  </a:lnTo>
                  <a:lnTo>
                    <a:pt x="48" y="30"/>
                  </a:lnTo>
                  <a:lnTo>
                    <a:pt x="48" y="41"/>
                  </a:lnTo>
                  <a:lnTo>
                    <a:pt x="12" y="41"/>
                  </a:lnTo>
                  <a:lnTo>
                    <a:pt x="12" y="60"/>
                  </a:lnTo>
                  <a:lnTo>
                    <a:pt x="53" y="60"/>
                  </a:lnTo>
                  <a:lnTo>
                    <a:pt x="53" y="72"/>
                  </a:lnTo>
                  <a:lnTo>
                    <a:pt x="0" y="72"/>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1" name="Freeform 8"/>
            <p:cNvSpPr>
              <a:spLocks/>
            </p:cNvSpPr>
            <p:nvPr userDrawn="1"/>
          </p:nvSpPr>
          <p:spPr bwMode="auto">
            <a:xfrm>
              <a:off x="2422525" y="1341438"/>
              <a:ext cx="103188" cy="119062"/>
            </a:xfrm>
            <a:custGeom>
              <a:avLst/>
              <a:gdLst>
                <a:gd name="T0" fmla="*/ 0 w 79"/>
                <a:gd name="T1" fmla="*/ 45 h 90"/>
                <a:gd name="T2" fmla="*/ 0 w 79"/>
                <a:gd name="T3" fmla="*/ 45 h 90"/>
                <a:gd name="T4" fmla="*/ 44 w 79"/>
                <a:gd name="T5" fmla="*/ 0 h 90"/>
                <a:gd name="T6" fmla="*/ 78 w 79"/>
                <a:gd name="T7" fmla="*/ 14 h 90"/>
                <a:gd name="T8" fmla="*/ 69 w 79"/>
                <a:gd name="T9" fmla="*/ 25 h 90"/>
                <a:gd name="T10" fmla="*/ 44 w 79"/>
                <a:gd name="T11" fmla="*/ 14 h 90"/>
                <a:gd name="T12" fmla="*/ 16 w 79"/>
                <a:gd name="T13" fmla="*/ 45 h 90"/>
                <a:gd name="T14" fmla="*/ 16 w 79"/>
                <a:gd name="T15" fmla="*/ 45 h 90"/>
                <a:gd name="T16" fmla="*/ 44 w 79"/>
                <a:gd name="T17" fmla="*/ 76 h 90"/>
                <a:gd name="T18" fmla="*/ 69 w 79"/>
                <a:gd name="T19" fmla="*/ 65 h 90"/>
                <a:gd name="T20" fmla="*/ 79 w 79"/>
                <a:gd name="T21" fmla="*/ 75 h 90"/>
                <a:gd name="T22" fmla="*/ 44 w 79"/>
                <a:gd name="T23" fmla="*/ 90 h 90"/>
                <a:gd name="T24" fmla="*/ 0 w 79"/>
                <a:gd name="T25"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0">
                  <a:moveTo>
                    <a:pt x="0" y="45"/>
                  </a:moveTo>
                  <a:cubicBezTo>
                    <a:pt x="0" y="45"/>
                    <a:pt x="0" y="45"/>
                    <a:pt x="0" y="45"/>
                  </a:cubicBezTo>
                  <a:cubicBezTo>
                    <a:pt x="0" y="21"/>
                    <a:pt x="18" y="0"/>
                    <a:pt x="44" y="0"/>
                  </a:cubicBezTo>
                  <a:cubicBezTo>
                    <a:pt x="60" y="0"/>
                    <a:pt x="70" y="6"/>
                    <a:pt x="78" y="14"/>
                  </a:cubicBezTo>
                  <a:cubicBezTo>
                    <a:pt x="69" y="25"/>
                    <a:pt x="69" y="25"/>
                    <a:pt x="69" y="25"/>
                  </a:cubicBezTo>
                  <a:cubicBezTo>
                    <a:pt x="62" y="19"/>
                    <a:pt x="54" y="14"/>
                    <a:pt x="44" y="14"/>
                  </a:cubicBezTo>
                  <a:cubicBezTo>
                    <a:pt x="28" y="14"/>
                    <a:pt x="16" y="28"/>
                    <a:pt x="16" y="45"/>
                  </a:cubicBezTo>
                  <a:cubicBezTo>
                    <a:pt x="16" y="45"/>
                    <a:pt x="16" y="45"/>
                    <a:pt x="16" y="45"/>
                  </a:cubicBezTo>
                  <a:cubicBezTo>
                    <a:pt x="16" y="62"/>
                    <a:pt x="28" y="76"/>
                    <a:pt x="44" y="76"/>
                  </a:cubicBezTo>
                  <a:cubicBezTo>
                    <a:pt x="55" y="76"/>
                    <a:pt x="62" y="72"/>
                    <a:pt x="69" y="65"/>
                  </a:cubicBezTo>
                  <a:cubicBezTo>
                    <a:pt x="79" y="75"/>
                    <a:pt x="79" y="75"/>
                    <a:pt x="79" y="75"/>
                  </a:cubicBezTo>
                  <a:cubicBezTo>
                    <a:pt x="70" y="84"/>
                    <a:pt x="60" y="90"/>
                    <a:pt x="44" y="90"/>
                  </a:cubicBezTo>
                  <a:cubicBezTo>
                    <a:pt x="18" y="90"/>
                    <a:pt x="0" y="70"/>
                    <a:pt x="0"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2" name="Freeform 9"/>
            <p:cNvSpPr>
              <a:spLocks/>
            </p:cNvSpPr>
            <p:nvPr userDrawn="1"/>
          </p:nvSpPr>
          <p:spPr bwMode="auto">
            <a:xfrm>
              <a:off x="2546350" y="1344613"/>
              <a:ext cx="96838" cy="115887"/>
            </a:xfrm>
            <a:custGeom>
              <a:avLst/>
              <a:gdLst>
                <a:gd name="T0" fmla="*/ 0 w 74"/>
                <a:gd name="T1" fmla="*/ 50 h 88"/>
                <a:gd name="T2" fmla="*/ 0 w 74"/>
                <a:gd name="T3" fmla="*/ 0 h 88"/>
                <a:gd name="T4" fmla="*/ 15 w 74"/>
                <a:gd name="T5" fmla="*/ 0 h 88"/>
                <a:gd name="T6" fmla="*/ 15 w 74"/>
                <a:gd name="T7" fmla="*/ 49 h 88"/>
                <a:gd name="T8" fmla="*/ 37 w 74"/>
                <a:gd name="T9" fmla="*/ 74 h 88"/>
                <a:gd name="T10" fmla="*/ 59 w 74"/>
                <a:gd name="T11" fmla="*/ 50 h 88"/>
                <a:gd name="T12" fmla="*/ 59 w 74"/>
                <a:gd name="T13" fmla="*/ 0 h 88"/>
                <a:gd name="T14" fmla="*/ 74 w 74"/>
                <a:gd name="T15" fmla="*/ 0 h 88"/>
                <a:gd name="T16" fmla="*/ 74 w 74"/>
                <a:gd name="T17" fmla="*/ 49 h 88"/>
                <a:gd name="T18" fmla="*/ 37 w 74"/>
                <a:gd name="T19" fmla="*/ 88 h 88"/>
                <a:gd name="T20" fmla="*/ 0 w 74"/>
                <a:gd name="T21" fmla="*/ 5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88">
                  <a:moveTo>
                    <a:pt x="0" y="50"/>
                  </a:moveTo>
                  <a:cubicBezTo>
                    <a:pt x="0" y="0"/>
                    <a:pt x="0" y="0"/>
                    <a:pt x="0" y="0"/>
                  </a:cubicBezTo>
                  <a:cubicBezTo>
                    <a:pt x="15" y="0"/>
                    <a:pt x="15" y="0"/>
                    <a:pt x="15" y="0"/>
                  </a:cubicBezTo>
                  <a:cubicBezTo>
                    <a:pt x="15" y="49"/>
                    <a:pt x="15" y="49"/>
                    <a:pt x="15" y="49"/>
                  </a:cubicBezTo>
                  <a:cubicBezTo>
                    <a:pt x="15" y="65"/>
                    <a:pt x="23" y="74"/>
                    <a:pt x="37" y="74"/>
                  </a:cubicBezTo>
                  <a:cubicBezTo>
                    <a:pt x="50" y="74"/>
                    <a:pt x="59" y="66"/>
                    <a:pt x="59" y="50"/>
                  </a:cubicBezTo>
                  <a:cubicBezTo>
                    <a:pt x="59" y="0"/>
                    <a:pt x="59" y="0"/>
                    <a:pt x="59" y="0"/>
                  </a:cubicBezTo>
                  <a:cubicBezTo>
                    <a:pt x="74" y="0"/>
                    <a:pt x="74" y="0"/>
                    <a:pt x="74" y="0"/>
                  </a:cubicBezTo>
                  <a:cubicBezTo>
                    <a:pt x="74" y="49"/>
                    <a:pt x="74" y="49"/>
                    <a:pt x="74" y="49"/>
                  </a:cubicBezTo>
                  <a:cubicBezTo>
                    <a:pt x="74" y="75"/>
                    <a:pt x="59" y="88"/>
                    <a:pt x="37" y="88"/>
                  </a:cubicBezTo>
                  <a:cubicBezTo>
                    <a:pt x="14" y="88"/>
                    <a:pt x="0" y="75"/>
                    <a:pt x="0" y="5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3" name="Freeform 10"/>
            <p:cNvSpPr>
              <a:spLocks/>
            </p:cNvSpPr>
            <p:nvPr userDrawn="1"/>
          </p:nvSpPr>
          <p:spPr bwMode="auto">
            <a:xfrm>
              <a:off x="2662238" y="1343025"/>
              <a:ext cx="87313" cy="117475"/>
            </a:xfrm>
            <a:custGeom>
              <a:avLst/>
              <a:gdLst>
                <a:gd name="T0" fmla="*/ 0 w 67"/>
                <a:gd name="T1" fmla="*/ 75 h 89"/>
                <a:gd name="T2" fmla="*/ 9 w 67"/>
                <a:gd name="T3" fmla="*/ 64 h 89"/>
                <a:gd name="T4" fmla="*/ 37 w 67"/>
                <a:gd name="T5" fmla="*/ 75 h 89"/>
                <a:gd name="T6" fmla="*/ 52 w 67"/>
                <a:gd name="T7" fmla="*/ 64 h 89"/>
                <a:gd name="T8" fmla="*/ 52 w 67"/>
                <a:gd name="T9" fmla="*/ 64 h 89"/>
                <a:gd name="T10" fmla="*/ 33 w 67"/>
                <a:gd name="T11" fmla="*/ 51 h 89"/>
                <a:gd name="T12" fmla="*/ 4 w 67"/>
                <a:gd name="T13" fmla="*/ 25 h 89"/>
                <a:gd name="T14" fmla="*/ 4 w 67"/>
                <a:gd name="T15" fmla="*/ 25 h 89"/>
                <a:gd name="T16" fmla="*/ 33 w 67"/>
                <a:gd name="T17" fmla="*/ 0 h 89"/>
                <a:gd name="T18" fmla="*/ 65 w 67"/>
                <a:gd name="T19" fmla="*/ 10 h 89"/>
                <a:gd name="T20" fmla="*/ 57 w 67"/>
                <a:gd name="T21" fmla="*/ 22 h 89"/>
                <a:gd name="T22" fmla="*/ 33 w 67"/>
                <a:gd name="T23" fmla="*/ 13 h 89"/>
                <a:gd name="T24" fmla="*/ 19 w 67"/>
                <a:gd name="T25" fmla="*/ 23 h 89"/>
                <a:gd name="T26" fmla="*/ 19 w 67"/>
                <a:gd name="T27" fmla="*/ 24 h 89"/>
                <a:gd name="T28" fmla="*/ 40 w 67"/>
                <a:gd name="T29" fmla="*/ 37 h 89"/>
                <a:gd name="T30" fmla="*/ 67 w 67"/>
                <a:gd name="T31" fmla="*/ 63 h 89"/>
                <a:gd name="T32" fmla="*/ 67 w 67"/>
                <a:gd name="T33" fmla="*/ 63 h 89"/>
                <a:gd name="T34" fmla="*/ 36 w 67"/>
                <a:gd name="T35" fmla="*/ 89 h 89"/>
                <a:gd name="T36" fmla="*/ 0 w 67"/>
                <a:gd name="T37"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89">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7" y="48"/>
                    <a:pt x="67" y="63"/>
                  </a:cubicBezTo>
                  <a:cubicBezTo>
                    <a:pt x="67" y="63"/>
                    <a:pt x="67" y="63"/>
                    <a:pt x="67" y="63"/>
                  </a:cubicBezTo>
                  <a:cubicBezTo>
                    <a:pt x="67" y="79"/>
                    <a:pt x="55" y="89"/>
                    <a:pt x="36" y="89"/>
                  </a:cubicBezTo>
                  <a:cubicBezTo>
                    <a:pt x="23" y="89"/>
                    <a:pt x="11" y="84"/>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4" name="Freeform 11"/>
            <p:cNvSpPr>
              <a:spLocks/>
            </p:cNvSpPr>
            <p:nvPr userDrawn="1"/>
          </p:nvSpPr>
          <p:spPr bwMode="auto">
            <a:xfrm>
              <a:off x="2765425" y="1344613"/>
              <a:ext cx="90488" cy="114300"/>
            </a:xfrm>
            <a:custGeom>
              <a:avLst/>
              <a:gdLst>
                <a:gd name="T0" fmla="*/ 22 w 57"/>
                <a:gd name="T1" fmla="*/ 12 h 72"/>
                <a:gd name="T2" fmla="*/ 0 w 57"/>
                <a:gd name="T3" fmla="*/ 12 h 72"/>
                <a:gd name="T4" fmla="*/ 0 w 57"/>
                <a:gd name="T5" fmla="*/ 0 h 72"/>
                <a:gd name="T6" fmla="*/ 57 w 57"/>
                <a:gd name="T7" fmla="*/ 0 h 72"/>
                <a:gd name="T8" fmla="*/ 57 w 57"/>
                <a:gd name="T9" fmla="*/ 12 h 72"/>
                <a:gd name="T10" fmla="*/ 35 w 57"/>
                <a:gd name="T11" fmla="*/ 12 h 72"/>
                <a:gd name="T12" fmla="*/ 35 w 57"/>
                <a:gd name="T13" fmla="*/ 72 h 72"/>
                <a:gd name="T14" fmla="*/ 22 w 57"/>
                <a:gd name="T15" fmla="*/ 72 h 72"/>
                <a:gd name="T16" fmla="*/ 22 w 57"/>
                <a:gd name="T17"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2">
                  <a:moveTo>
                    <a:pt x="22" y="12"/>
                  </a:moveTo>
                  <a:lnTo>
                    <a:pt x="0" y="12"/>
                  </a:lnTo>
                  <a:lnTo>
                    <a:pt x="0" y="0"/>
                  </a:lnTo>
                  <a:lnTo>
                    <a:pt x="57" y="0"/>
                  </a:lnTo>
                  <a:lnTo>
                    <a:pt x="57" y="12"/>
                  </a:lnTo>
                  <a:lnTo>
                    <a:pt x="35" y="12"/>
                  </a:lnTo>
                  <a:lnTo>
                    <a:pt x="35" y="72"/>
                  </a:lnTo>
                  <a:lnTo>
                    <a:pt x="22" y="72"/>
                  </a:lnTo>
                  <a:lnTo>
                    <a:pt x="22" y="1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5" name="Freeform 12"/>
            <p:cNvSpPr>
              <a:spLocks noEditPoints="1"/>
            </p:cNvSpPr>
            <p:nvPr userDrawn="1"/>
          </p:nvSpPr>
          <p:spPr bwMode="auto">
            <a:xfrm>
              <a:off x="2867025" y="1341438"/>
              <a:ext cx="119063" cy="119062"/>
            </a:xfrm>
            <a:custGeom>
              <a:avLst/>
              <a:gdLst>
                <a:gd name="T0" fmla="*/ 0 w 91"/>
                <a:gd name="T1" fmla="*/ 45 h 90"/>
                <a:gd name="T2" fmla="*/ 0 w 91"/>
                <a:gd name="T3" fmla="*/ 45 h 90"/>
                <a:gd name="T4" fmla="*/ 45 w 91"/>
                <a:gd name="T5" fmla="*/ 0 h 90"/>
                <a:gd name="T6" fmla="*/ 91 w 91"/>
                <a:gd name="T7" fmla="*/ 45 h 90"/>
                <a:gd name="T8" fmla="*/ 91 w 91"/>
                <a:gd name="T9" fmla="*/ 45 h 90"/>
                <a:gd name="T10" fmla="*/ 45 w 91"/>
                <a:gd name="T11" fmla="*/ 90 h 90"/>
                <a:gd name="T12" fmla="*/ 0 w 91"/>
                <a:gd name="T13" fmla="*/ 45 h 90"/>
                <a:gd name="T14" fmla="*/ 75 w 91"/>
                <a:gd name="T15" fmla="*/ 45 h 90"/>
                <a:gd name="T16" fmla="*/ 75 w 91"/>
                <a:gd name="T17" fmla="*/ 45 h 90"/>
                <a:gd name="T18" fmla="*/ 45 w 91"/>
                <a:gd name="T19" fmla="*/ 14 h 90"/>
                <a:gd name="T20" fmla="*/ 16 w 91"/>
                <a:gd name="T21" fmla="*/ 45 h 90"/>
                <a:gd name="T22" fmla="*/ 16 w 91"/>
                <a:gd name="T23" fmla="*/ 45 h 90"/>
                <a:gd name="T24" fmla="*/ 45 w 91"/>
                <a:gd name="T25" fmla="*/ 76 h 90"/>
                <a:gd name="T26" fmla="*/ 75 w 91"/>
                <a:gd name="T27"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0">
                  <a:moveTo>
                    <a:pt x="0" y="45"/>
                  </a:moveTo>
                  <a:cubicBezTo>
                    <a:pt x="0" y="45"/>
                    <a:pt x="0" y="45"/>
                    <a:pt x="0" y="45"/>
                  </a:cubicBezTo>
                  <a:cubicBezTo>
                    <a:pt x="0" y="21"/>
                    <a:pt x="19" y="0"/>
                    <a:pt x="45" y="0"/>
                  </a:cubicBezTo>
                  <a:cubicBezTo>
                    <a:pt x="72" y="0"/>
                    <a:pt x="91" y="21"/>
                    <a:pt x="91" y="45"/>
                  </a:cubicBezTo>
                  <a:cubicBezTo>
                    <a:pt x="91" y="45"/>
                    <a:pt x="91" y="45"/>
                    <a:pt x="91" y="45"/>
                  </a:cubicBezTo>
                  <a:cubicBezTo>
                    <a:pt x="91" y="70"/>
                    <a:pt x="72" y="90"/>
                    <a:pt x="45" y="90"/>
                  </a:cubicBezTo>
                  <a:cubicBezTo>
                    <a:pt x="18" y="90"/>
                    <a:pt x="0" y="70"/>
                    <a:pt x="0" y="45"/>
                  </a:cubicBezTo>
                  <a:close/>
                  <a:moveTo>
                    <a:pt x="75" y="45"/>
                  </a:moveTo>
                  <a:cubicBezTo>
                    <a:pt x="75" y="45"/>
                    <a:pt x="75" y="45"/>
                    <a:pt x="75" y="45"/>
                  </a:cubicBezTo>
                  <a:cubicBezTo>
                    <a:pt x="75" y="28"/>
                    <a:pt x="62" y="14"/>
                    <a:pt x="45" y="14"/>
                  </a:cubicBezTo>
                  <a:cubicBezTo>
                    <a:pt x="28" y="14"/>
                    <a:pt x="16" y="28"/>
                    <a:pt x="16" y="45"/>
                  </a:cubicBezTo>
                  <a:cubicBezTo>
                    <a:pt x="16" y="45"/>
                    <a:pt x="16" y="45"/>
                    <a:pt x="16" y="45"/>
                  </a:cubicBezTo>
                  <a:cubicBezTo>
                    <a:pt x="16" y="62"/>
                    <a:pt x="28" y="76"/>
                    <a:pt x="45" y="76"/>
                  </a:cubicBezTo>
                  <a:cubicBezTo>
                    <a:pt x="62" y="76"/>
                    <a:pt x="75" y="62"/>
                    <a:pt x="7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6" name="Freeform 13"/>
            <p:cNvSpPr>
              <a:spLocks/>
            </p:cNvSpPr>
            <p:nvPr userDrawn="1"/>
          </p:nvSpPr>
          <p:spPr bwMode="auto">
            <a:xfrm>
              <a:off x="3009900" y="1344613"/>
              <a:ext cx="111125" cy="114300"/>
            </a:xfrm>
            <a:custGeom>
              <a:avLst/>
              <a:gdLst>
                <a:gd name="T0" fmla="*/ 0 w 70"/>
                <a:gd name="T1" fmla="*/ 0 h 72"/>
                <a:gd name="T2" fmla="*/ 13 w 70"/>
                <a:gd name="T3" fmla="*/ 0 h 72"/>
                <a:gd name="T4" fmla="*/ 35 w 70"/>
                <a:gd name="T5" fmla="*/ 34 h 72"/>
                <a:gd name="T6" fmla="*/ 57 w 70"/>
                <a:gd name="T7" fmla="*/ 0 h 72"/>
                <a:gd name="T8" fmla="*/ 70 w 70"/>
                <a:gd name="T9" fmla="*/ 0 h 72"/>
                <a:gd name="T10" fmla="*/ 70 w 70"/>
                <a:gd name="T11" fmla="*/ 72 h 72"/>
                <a:gd name="T12" fmla="*/ 58 w 70"/>
                <a:gd name="T13" fmla="*/ 72 h 72"/>
                <a:gd name="T14" fmla="*/ 58 w 70"/>
                <a:gd name="T15" fmla="*/ 20 h 72"/>
                <a:gd name="T16" fmla="*/ 35 w 70"/>
                <a:gd name="T17" fmla="*/ 54 h 72"/>
                <a:gd name="T18" fmla="*/ 35 w 70"/>
                <a:gd name="T19" fmla="*/ 54 h 72"/>
                <a:gd name="T20" fmla="*/ 12 w 70"/>
                <a:gd name="T21" fmla="*/ 21 h 72"/>
                <a:gd name="T22" fmla="*/ 12 w 70"/>
                <a:gd name="T23" fmla="*/ 72 h 72"/>
                <a:gd name="T24" fmla="*/ 0 w 70"/>
                <a:gd name="T25" fmla="*/ 72 h 72"/>
                <a:gd name="T26" fmla="*/ 0 w 70"/>
                <a:gd name="T2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2">
                  <a:moveTo>
                    <a:pt x="0" y="0"/>
                  </a:moveTo>
                  <a:lnTo>
                    <a:pt x="13" y="0"/>
                  </a:lnTo>
                  <a:lnTo>
                    <a:pt x="35" y="34"/>
                  </a:lnTo>
                  <a:lnTo>
                    <a:pt x="57" y="0"/>
                  </a:lnTo>
                  <a:lnTo>
                    <a:pt x="70" y="0"/>
                  </a:lnTo>
                  <a:lnTo>
                    <a:pt x="70" y="72"/>
                  </a:lnTo>
                  <a:lnTo>
                    <a:pt x="58" y="72"/>
                  </a:lnTo>
                  <a:lnTo>
                    <a:pt x="58" y="20"/>
                  </a:lnTo>
                  <a:lnTo>
                    <a:pt x="35" y="54"/>
                  </a:lnTo>
                  <a:lnTo>
                    <a:pt x="35" y="54"/>
                  </a:lnTo>
                  <a:lnTo>
                    <a:pt x="12" y="21"/>
                  </a:lnTo>
                  <a:lnTo>
                    <a:pt x="12" y="72"/>
                  </a:lnTo>
                  <a:lnTo>
                    <a:pt x="0" y="72"/>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7" name="Freeform 14"/>
            <p:cNvSpPr>
              <a:spLocks/>
            </p:cNvSpPr>
            <p:nvPr userDrawn="1"/>
          </p:nvSpPr>
          <p:spPr bwMode="auto">
            <a:xfrm>
              <a:off x="3151188" y="1344613"/>
              <a:ext cx="85725" cy="114300"/>
            </a:xfrm>
            <a:custGeom>
              <a:avLst/>
              <a:gdLst>
                <a:gd name="T0" fmla="*/ 0 w 54"/>
                <a:gd name="T1" fmla="*/ 0 h 72"/>
                <a:gd name="T2" fmla="*/ 53 w 54"/>
                <a:gd name="T3" fmla="*/ 0 h 72"/>
                <a:gd name="T4" fmla="*/ 53 w 54"/>
                <a:gd name="T5" fmla="*/ 11 h 72"/>
                <a:gd name="T6" fmla="*/ 12 w 54"/>
                <a:gd name="T7" fmla="*/ 11 h 72"/>
                <a:gd name="T8" fmla="*/ 12 w 54"/>
                <a:gd name="T9" fmla="*/ 30 h 72"/>
                <a:gd name="T10" fmla="*/ 49 w 54"/>
                <a:gd name="T11" fmla="*/ 30 h 72"/>
                <a:gd name="T12" fmla="*/ 49 w 54"/>
                <a:gd name="T13" fmla="*/ 41 h 72"/>
                <a:gd name="T14" fmla="*/ 12 w 54"/>
                <a:gd name="T15" fmla="*/ 41 h 72"/>
                <a:gd name="T16" fmla="*/ 12 w 54"/>
                <a:gd name="T17" fmla="*/ 60 h 72"/>
                <a:gd name="T18" fmla="*/ 54 w 54"/>
                <a:gd name="T19" fmla="*/ 60 h 72"/>
                <a:gd name="T20" fmla="*/ 54 w 54"/>
                <a:gd name="T21" fmla="*/ 72 h 72"/>
                <a:gd name="T22" fmla="*/ 0 w 54"/>
                <a:gd name="T23" fmla="*/ 72 h 72"/>
                <a:gd name="T24" fmla="*/ 0 w 54"/>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2">
                  <a:moveTo>
                    <a:pt x="0" y="0"/>
                  </a:moveTo>
                  <a:lnTo>
                    <a:pt x="53" y="0"/>
                  </a:lnTo>
                  <a:lnTo>
                    <a:pt x="53" y="11"/>
                  </a:lnTo>
                  <a:lnTo>
                    <a:pt x="12" y="11"/>
                  </a:lnTo>
                  <a:lnTo>
                    <a:pt x="12" y="30"/>
                  </a:lnTo>
                  <a:lnTo>
                    <a:pt x="49" y="30"/>
                  </a:lnTo>
                  <a:lnTo>
                    <a:pt x="49" y="41"/>
                  </a:lnTo>
                  <a:lnTo>
                    <a:pt x="12" y="41"/>
                  </a:lnTo>
                  <a:lnTo>
                    <a:pt x="12" y="60"/>
                  </a:lnTo>
                  <a:lnTo>
                    <a:pt x="54" y="60"/>
                  </a:lnTo>
                  <a:lnTo>
                    <a:pt x="54" y="72"/>
                  </a:lnTo>
                  <a:lnTo>
                    <a:pt x="0" y="72"/>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8" name="Freeform 15"/>
            <p:cNvSpPr>
              <a:spLocks noEditPoints="1"/>
            </p:cNvSpPr>
            <p:nvPr userDrawn="1"/>
          </p:nvSpPr>
          <p:spPr bwMode="auto">
            <a:xfrm>
              <a:off x="3260725" y="1344613"/>
              <a:ext cx="96838" cy="114300"/>
            </a:xfrm>
            <a:custGeom>
              <a:avLst/>
              <a:gdLst>
                <a:gd name="T0" fmla="*/ 0 w 74"/>
                <a:gd name="T1" fmla="*/ 0 h 87"/>
                <a:gd name="T2" fmla="*/ 39 w 74"/>
                <a:gd name="T3" fmla="*/ 0 h 87"/>
                <a:gd name="T4" fmla="*/ 64 w 74"/>
                <a:gd name="T5" fmla="*/ 8 h 87"/>
                <a:gd name="T6" fmla="*/ 71 w 74"/>
                <a:gd name="T7" fmla="*/ 27 h 87"/>
                <a:gd name="T8" fmla="*/ 71 w 74"/>
                <a:gd name="T9" fmla="*/ 27 h 87"/>
                <a:gd name="T10" fmla="*/ 50 w 74"/>
                <a:gd name="T11" fmla="*/ 54 h 87"/>
                <a:gd name="T12" fmla="*/ 74 w 74"/>
                <a:gd name="T13" fmla="*/ 87 h 87"/>
                <a:gd name="T14" fmla="*/ 56 w 74"/>
                <a:gd name="T15" fmla="*/ 87 h 87"/>
                <a:gd name="T16" fmla="*/ 34 w 74"/>
                <a:gd name="T17" fmla="*/ 56 h 87"/>
                <a:gd name="T18" fmla="*/ 15 w 74"/>
                <a:gd name="T19" fmla="*/ 56 h 87"/>
                <a:gd name="T20" fmla="*/ 15 w 74"/>
                <a:gd name="T21" fmla="*/ 87 h 87"/>
                <a:gd name="T22" fmla="*/ 0 w 74"/>
                <a:gd name="T23" fmla="*/ 87 h 87"/>
                <a:gd name="T24" fmla="*/ 0 w 74"/>
                <a:gd name="T25" fmla="*/ 0 h 87"/>
                <a:gd name="T26" fmla="*/ 38 w 74"/>
                <a:gd name="T27" fmla="*/ 43 h 87"/>
                <a:gd name="T28" fmla="*/ 56 w 74"/>
                <a:gd name="T29" fmla="*/ 28 h 87"/>
                <a:gd name="T30" fmla="*/ 56 w 74"/>
                <a:gd name="T31" fmla="*/ 28 h 87"/>
                <a:gd name="T32" fmla="*/ 38 w 74"/>
                <a:gd name="T33" fmla="*/ 14 h 87"/>
                <a:gd name="T34" fmla="*/ 15 w 74"/>
                <a:gd name="T35" fmla="*/ 14 h 87"/>
                <a:gd name="T36" fmla="*/ 15 w 74"/>
                <a:gd name="T37" fmla="*/ 43 h 87"/>
                <a:gd name="T38" fmla="*/ 38 w 74"/>
                <a:gd name="T39"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87">
                  <a:moveTo>
                    <a:pt x="0" y="0"/>
                  </a:moveTo>
                  <a:cubicBezTo>
                    <a:pt x="39" y="0"/>
                    <a:pt x="39" y="0"/>
                    <a:pt x="39" y="0"/>
                  </a:cubicBezTo>
                  <a:cubicBezTo>
                    <a:pt x="50" y="0"/>
                    <a:pt x="58" y="3"/>
                    <a:pt x="64" y="8"/>
                  </a:cubicBezTo>
                  <a:cubicBezTo>
                    <a:pt x="68" y="13"/>
                    <a:pt x="71" y="20"/>
                    <a:pt x="71" y="27"/>
                  </a:cubicBezTo>
                  <a:cubicBezTo>
                    <a:pt x="71" y="27"/>
                    <a:pt x="71" y="27"/>
                    <a:pt x="71" y="27"/>
                  </a:cubicBezTo>
                  <a:cubicBezTo>
                    <a:pt x="71" y="42"/>
                    <a:pt x="62" y="50"/>
                    <a:pt x="50" y="54"/>
                  </a:cubicBezTo>
                  <a:cubicBezTo>
                    <a:pt x="74" y="87"/>
                    <a:pt x="74" y="87"/>
                    <a:pt x="74" y="87"/>
                  </a:cubicBezTo>
                  <a:cubicBezTo>
                    <a:pt x="56" y="87"/>
                    <a:pt x="56" y="87"/>
                    <a:pt x="56" y="87"/>
                  </a:cubicBezTo>
                  <a:cubicBezTo>
                    <a:pt x="34" y="56"/>
                    <a:pt x="34" y="56"/>
                    <a:pt x="34" y="56"/>
                  </a:cubicBezTo>
                  <a:cubicBezTo>
                    <a:pt x="15" y="56"/>
                    <a:pt x="15" y="56"/>
                    <a:pt x="15" y="56"/>
                  </a:cubicBezTo>
                  <a:cubicBezTo>
                    <a:pt x="15" y="87"/>
                    <a:pt x="15" y="87"/>
                    <a:pt x="15" y="87"/>
                  </a:cubicBezTo>
                  <a:cubicBezTo>
                    <a:pt x="0" y="87"/>
                    <a:pt x="0" y="87"/>
                    <a:pt x="0" y="87"/>
                  </a:cubicBezTo>
                  <a:lnTo>
                    <a:pt x="0" y="0"/>
                  </a:lnTo>
                  <a:close/>
                  <a:moveTo>
                    <a:pt x="38" y="43"/>
                  </a:moveTo>
                  <a:cubicBezTo>
                    <a:pt x="49" y="43"/>
                    <a:pt x="56" y="37"/>
                    <a:pt x="56" y="28"/>
                  </a:cubicBezTo>
                  <a:cubicBezTo>
                    <a:pt x="56" y="28"/>
                    <a:pt x="56" y="28"/>
                    <a:pt x="56" y="28"/>
                  </a:cubicBezTo>
                  <a:cubicBezTo>
                    <a:pt x="56" y="19"/>
                    <a:pt x="49" y="14"/>
                    <a:pt x="38" y="14"/>
                  </a:cubicBezTo>
                  <a:cubicBezTo>
                    <a:pt x="15" y="14"/>
                    <a:pt x="15" y="14"/>
                    <a:pt x="15" y="14"/>
                  </a:cubicBezTo>
                  <a:cubicBezTo>
                    <a:pt x="15" y="43"/>
                    <a:pt x="15" y="43"/>
                    <a:pt x="15" y="43"/>
                  </a:cubicBezTo>
                  <a:lnTo>
                    <a:pt x="38" y="4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9" name="Freeform 16"/>
            <p:cNvSpPr>
              <a:spLocks/>
            </p:cNvSpPr>
            <p:nvPr userDrawn="1"/>
          </p:nvSpPr>
          <p:spPr bwMode="auto">
            <a:xfrm>
              <a:off x="3417888" y="1343025"/>
              <a:ext cx="90488" cy="117475"/>
            </a:xfrm>
            <a:custGeom>
              <a:avLst/>
              <a:gdLst>
                <a:gd name="T0" fmla="*/ 0 w 68"/>
                <a:gd name="T1" fmla="*/ 75 h 89"/>
                <a:gd name="T2" fmla="*/ 9 w 68"/>
                <a:gd name="T3" fmla="*/ 64 h 89"/>
                <a:gd name="T4" fmla="*/ 37 w 68"/>
                <a:gd name="T5" fmla="*/ 75 h 89"/>
                <a:gd name="T6" fmla="*/ 52 w 68"/>
                <a:gd name="T7" fmla="*/ 64 h 89"/>
                <a:gd name="T8" fmla="*/ 52 w 68"/>
                <a:gd name="T9" fmla="*/ 64 h 89"/>
                <a:gd name="T10" fmla="*/ 33 w 68"/>
                <a:gd name="T11" fmla="*/ 51 h 89"/>
                <a:gd name="T12" fmla="*/ 4 w 68"/>
                <a:gd name="T13" fmla="*/ 25 h 89"/>
                <a:gd name="T14" fmla="*/ 4 w 68"/>
                <a:gd name="T15" fmla="*/ 25 h 89"/>
                <a:gd name="T16" fmla="*/ 33 w 68"/>
                <a:gd name="T17" fmla="*/ 0 h 89"/>
                <a:gd name="T18" fmla="*/ 65 w 68"/>
                <a:gd name="T19" fmla="*/ 10 h 89"/>
                <a:gd name="T20" fmla="*/ 57 w 68"/>
                <a:gd name="T21" fmla="*/ 22 h 89"/>
                <a:gd name="T22" fmla="*/ 33 w 68"/>
                <a:gd name="T23" fmla="*/ 13 h 89"/>
                <a:gd name="T24" fmla="*/ 19 w 68"/>
                <a:gd name="T25" fmla="*/ 23 h 89"/>
                <a:gd name="T26" fmla="*/ 19 w 68"/>
                <a:gd name="T27" fmla="*/ 24 h 89"/>
                <a:gd name="T28" fmla="*/ 40 w 68"/>
                <a:gd name="T29" fmla="*/ 37 h 89"/>
                <a:gd name="T30" fmla="*/ 68 w 68"/>
                <a:gd name="T31" fmla="*/ 63 h 89"/>
                <a:gd name="T32" fmla="*/ 68 w 68"/>
                <a:gd name="T33" fmla="*/ 63 h 89"/>
                <a:gd name="T34" fmla="*/ 37 w 68"/>
                <a:gd name="T35" fmla="*/ 89 h 89"/>
                <a:gd name="T36" fmla="*/ 0 w 68"/>
                <a:gd name="T37"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89">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8" y="48"/>
                    <a:pt x="68" y="63"/>
                  </a:cubicBezTo>
                  <a:cubicBezTo>
                    <a:pt x="68" y="63"/>
                    <a:pt x="68" y="63"/>
                    <a:pt x="68" y="63"/>
                  </a:cubicBezTo>
                  <a:cubicBezTo>
                    <a:pt x="68" y="79"/>
                    <a:pt x="55" y="89"/>
                    <a:pt x="37" y="89"/>
                  </a:cubicBezTo>
                  <a:cubicBezTo>
                    <a:pt x="23" y="89"/>
                    <a:pt x="11" y="84"/>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0" name="Freeform 17"/>
            <p:cNvSpPr>
              <a:spLocks/>
            </p:cNvSpPr>
            <p:nvPr userDrawn="1"/>
          </p:nvSpPr>
          <p:spPr bwMode="auto">
            <a:xfrm>
              <a:off x="3529013" y="1344613"/>
              <a:ext cx="98425" cy="115887"/>
            </a:xfrm>
            <a:custGeom>
              <a:avLst/>
              <a:gdLst>
                <a:gd name="T0" fmla="*/ 0 w 75"/>
                <a:gd name="T1" fmla="*/ 50 h 88"/>
                <a:gd name="T2" fmla="*/ 0 w 75"/>
                <a:gd name="T3" fmla="*/ 0 h 88"/>
                <a:gd name="T4" fmla="*/ 16 w 75"/>
                <a:gd name="T5" fmla="*/ 0 h 88"/>
                <a:gd name="T6" fmla="*/ 16 w 75"/>
                <a:gd name="T7" fmla="*/ 49 h 88"/>
                <a:gd name="T8" fmla="*/ 37 w 75"/>
                <a:gd name="T9" fmla="*/ 74 h 88"/>
                <a:gd name="T10" fmla="*/ 59 w 75"/>
                <a:gd name="T11" fmla="*/ 50 h 88"/>
                <a:gd name="T12" fmla="*/ 59 w 75"/>
                <a:gd name="T13" fmla="*/ 0 h 88"/>
                <a:gd name="T14" fmla="*/ 75 w 75"/>
                <a:gd name="T15" fmla="*/ 0 h 88"/>
                <a:gd name="T16" fmla="*/ 75 w 75"/>
                <a:gd name="T17" fmla="*/ 49 h 88"/>
                <a:gd name="T18" fmla="*/ 37 w 75"/>
                <a:gd name="T19" fmla="*/ 88 h 88"/>
                <a:gd name="T20" fmla="*/ 0 w 75"/>
                <a:gd name="T21" fmla="*/ 5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88">
                  <a:moveTo>
                    <a:pt x="0" y="50"/>
                  </a:moveTo>
                  <a:cubicBezTo>
                    <a:pt x="0" y="0"/>
                    <a:pt x="0" y="0"/>
                    <a:pt x="0" y="0"/>
                  </a:cubicBezTo>
                  <a:cubicBezTo>
                    <a:pt x="16" y="0"/>
                    <a:pt x="16" y="0"/>
                    <a:pt x="16" y="0"/>
                  </a:cubicBezTo>
                  <a:cubicBezTo>
                    <a:pt x="16" y="49"/>
                    <a:pt x="16" y="49"/>
                    <a:pt x="16" y="49"/>
                  </a:cubicBezTo>
                  <a:cubicBezTo>
                    <a:pt x="16" y="65"/>
                    <a:pt x="24" y="74"/>
                    <a:pt x="37" y="74"/>
                  </a:cubicBezTo>
                  <a:cubicBezTo>
                    <a:pt x="51" y="74"/>
                    <a:pt x="59" y="66"/>
                    <a:pt x="59" y="50"/>
                  </a:cubicBezTo>
                  <a:cubicBezTo>
                    <a:pt x="59" y="0"/>
                    <a:pt x="59" y="0"/>
                    <a:pt x="59" y="0"/>
                  </a:cubicBezTo>
                  <a:cubicBezTo>
                    <a:pt x="75" y="0"/>
                    <a:pt x="75" y="0"/>
                    <a:pt x="75" y="0"/>
                  </a:cubicBezTo>
                  <a:cubicBezTo>
                    <a:pt x="75" y="49"/>
                    <a:pt x="75" y="49"/>
                    <a:pt x="75" y="49"/>
                  </a:cubicBezTo>
                  <a:cubicBezTo>
                    <a:pt x="75" y="75"/>
                    <a:pt x="60" y="88"/>
                    <a:pt x="37" y="88"/>
                  </a:cubicBezTo>
                  <a:cubicBezTo>
                    <a:pt x="15" y="88"/>
                    <a:pt x="0" y="75"/>
                    <a:pt x="0" y="5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1" name="Freeform 18"/>
            <p:cNvSpPr>
              <a:spLocks/>
            </p:cNvSpPr>
            <p:nvPr userDrawn="1"/>
          </p:nvSpPr>
          <p:spPr bwMode="auto">
            <a:xfrm>
              <a:off x="3649663" y="1341438"/>
              <a:ext cx="103188" cy="119062"/>
            </a:xfrm>
            <a:custGeom>
              <a:avLst/>
              <a:gdLst>
                <a:gd name="T0" fmla="*/ 0 w 79"/>
                <a:gd name="T1" fmla="*/ 45 h 90"/>
                <a:gd name="T2" fmla="*/ 0 w 79"/>
                <a:gd name="T3" fmla="*/ 45 h 90"/>
                <a:gd name="T4" fmla="*/ 45 w 79"/>
                <a:gd name="T5" fmla="*/ 0 h 90"/>
                <a:gd name="T6" fmla="*/ 79 w 79"/>
                <a:gd name="T7" fmla="*/ 14 h 90"/>
                <a:gd name="T8" fmla="*/ 69 w 79"/>
                <a:gd name="T9" fmla="*/ 25 h 90"/>
                <a:gd name="T10" fmla="*/ 44 w 79"/>
                <a:gd name="T11" fmla="*/ 14 h 90"/>
                <a:gd name="T12" fmla="*/ 16 w 79"/>
                <a:gd name="T13" fmla="*/ 45 h 90"/>
                <a:gd name="T14" fmla="*/ 16 w 79"/>
                <a:gd name="T15" fmla="*/ 45 h 90"/>
                <a:gd name="T16" fmla="*/ 44 w 79"/>
                <a:gd name="T17" fmla="*/ 76 h 90"/>
                <a:gd name="T18" fmla="*/ 69 w 79"/>
                <a:gd name="T19" fmla="*/ 65 h 90"/>
                <a:gd name="T20" fmla="*/ 79 w 79"/>
                <a:gd name="T21" fmla="*/ 75 h 90"/>
                <a:gd name="T22" fmla="*/ 44 w 79"/>
                <a:gd name="T23" fmla="*/ 90 h 90"/>
                <a:gd name="T24" fmla="*/ 0 w 79"/>
                <a:gd name="T25"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0">
                  <a:moveTo>
                    <a:pt x="0" y="45"/>
                  </a:moveTo>
                  <a:cubicBezTo>
                    <a:pt x="0" y="45"/>
                    <a:pt x="0" y="45"/>
                    <a:pt x="0" y="45"/>
                  </a:cubicBezTo>
                  <a:cubicBezTo>
                    <a:pt x="0" y="21"/>
                    <a:pt x="18" y="0"/>
                    <a:pt x="45" y="0"/>
                  </a:cubicBezTo>
                  <a:cubicBezTo>
                    <a:pt x="61" y="0"/>
                    <a:pt x="70" y="6"/>
                    <a:pt x="79" y="14"/>
                  </a:cubicBezTo>
                  <a:cubicBezTo>
                    <a:pt x="69" y="25"/>
                    <a:pt x="69" y="25"/>
                    <a:pt x="69" y="25"/>
                  </a:cubicBezTo>
                  <a:cubicBezTo>
                    <a:pt x="62" y="19"/>
                    <a:pt x="54" y="14"/>
                    <a:pt x="44" y="14"/>
                  </a:cubicBezTo>
                  <a:cubicBezTo>
                    <a:pt x="28" y="14"/>
                    <a:pt x="16" y="28"/>
                    <a:pt x="16" y="45"/>
                  </a:cubicBezTo>
                  <a:cubicBezTo>
                    <a:pt x="16" y="45"/>
                    <a:pt x="16" y="45"/>
                    <a:pt x="16" y="45"/>
                  </a:cubicBezTo>
                  <a:cubicBezTo>
                    <a:pt x="16" y="62"/>
                    <a:pt x="28" y="76"/>
                    <a:pt x="44" y="76"/>
                  </a:cubicBezTo>
                  <a:cubicBezTo>
                    <a:pt x="55" y="76"/>
                    <a:pt x="62" y="72"/>
                    <a:pt x="69" y="65"/>
                  </a:cubicBezTo>
                  <a:cubicBezTo>
                    <a:pt x="79" y="75"/>
                    <a:pt x="79" y="75"/>
                    <a:pt x="79" y="75"/>
                  </a:cubicBezTo>
                  <a:cubicBezTo>
                    <a:pt x="70" y="84"/>
                    <a:pt x="60" y="90"/>
                    <a:pt x="44" y="90"/>
                  </a:cubicBezTo>
                  <a:cubicBezTo>
                    <a:pt x="19" y="90"/>
                    <a:pt x="0" y="70"/>
                    <a:pt x="0"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2" name="Freeform 19"/>
            <p:cNvSpPr>
              <a:spLocks/>
            </p:cNvSpPr>
            <p:nvPr userDrawn="1"/>
          </p:nvSpPr>
          <p:spPr bwMode="auto">
            <a:xfrm>
              <a:off x="3765550" y="1341438"/>
              <a:ext cx="103188" cy="119062"/>
            </a:xfrm>
            <a:custGeom>
              <a:avLst/>
              <a:gdLst>
                <a:gd name="T0" fmla="*/ 0 w 79"/>
                <a:gd name="T1" fmla="*/ 45 h 90"/>
                <a:gd name="T2" fmla="*/ 0 w 79"/>
                <a:gd name="T3" fmla="*/ 45 h 90"/>
                <a:gd name="T4" fmla="*/ 45 w 79"/>
                <a:gd name="T5" fmla="*/ 0 h 90"/>
                <a:gd name="T6" fmla="*/ 79 w 79"/>
                <a:gd name="T7" fmla="*/ 14 h 90"/>
                <a:gd name="T8" fmla="*/ 69 w 79"/>
                <a:gd name="T9" fmla="*/ 25 h 90"/>
                <a:gd name="T10" fmla="*/ 45 w 79"/>
                <a:gd name="T11" fmla="*/ 14 h 90"/>
                <a:gd name="T12" fmla="*/ 16 w 79"/>
                <a:gd name="T13" fmla="*/ 45 h 90"/>
                <a:gd name="T14" fmla="*/ 16 w 79"/>
                <a:gd name="T15" fmla="*/ 45 h 90"/>
                <a:gd name="T16" fmla="*/ 45 w 79"/>
                <a:gd name="T17" fmla="*/ 76 h 90"/>
                <a:gd name="T18" fmla="*/ 70 w 79"/>
                <a:gd name="T19" fmla="*/ 65 h 90"/>
                <a:gd name="T20" fmla="*/ 79 w 79"/>
                <a:gd name="T21" fmla="*/ 75 h 90"/>
                <a:gd name="T22" fmla="*/ 44 w 79"/>
                <a:gd name="T23" fmla="*/ 90 h 90"/>
                <a:gd name="T24" fmla="*/ 0 w 79"/>
                <a:gd name="T25"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0">
                  <a:moveTo>
                    <a:pt x="0" y="45"/>
                  </a:moveTo>
                  <a:cubicBezTo>
                    <a:pt x="0" y="45"/>
                    <a:pt x="0" y="45"/>
                    <a:pt x="0" y="45"/>
                  </a:cubicBezTo>
                  <a:cubicBezTo>
                    <a:pt x="0" y="21"/>
                    <a:pt x="19" y="0"/>
                    <a:pt x="45" y="0"/>
                  </a:cubicBezTo>
                  <a:cubicBezTo>
                    <a:pt x="61" y="0"/>
                    <a:pt x="71" y="6"/>
                    <a:pt x="79" y="14"/>
                  </a:cubicBezTo>
                  <a:cubicBezTo>
                    <a:pt x="69" y="25"/>
                    <a:pt x="69" y="25"/>
                    <a:pt x="69" y="25"/>
                  </a:cubicBezTo>
                  <a:cubicBezTo>
                    <a:pt x="62" y="19"/>
                    <a:pt x="55" y="14"/>
                    <a:pt x="45" y="14"/>
                  </a:cubicBezTo>
                  <a:cubicBezTo>
                    <a:pt x="28" y="14"/>
                    <a:pt x="16" y="28"/>
                    <a:pt x="16" y="45"/>
                  </a:cubicBezTo>
                  <a:cubicBezTo>
                    <a:pt x="16" y="45"/>
                    <a:pt x="16" y="45"/>
                    <a:pt x="16" y="45"/>
                  </a:cubicBezTo>
                  <a:cubicBezTo>
                    <a:pt x="16" y="62"/>
                    <a:pt x="28" y="76"/>
                    <a:pt x="45" y="76"/>
                  </a:cubicBezTo>
                  <a:cubicBezTo>
                    <a:pt x="55" y="76"/>
                    <a:pt x="62" y="72"/>
                    <a:pt x="70" y="65"/>
                  </a:cubicBezTo>
                  <a:cubicBezTo>
                    <a:pt x="79" y="75"/>
                    <a:pt x="79" y="75"/>
                    <a:pt x="79" y="75"/>
                  </a:cubicBezTo>
                  <a:cubicBezTo>
                    <a:pt x="70" y="84"/>
                    <a:pt x="60" y="90"/>
                    <a:pt x="44" y="90"/>
                  </a:cubicBezTo>
                  <a:cubicBezTo>
                    <a:pt x="19" y="90"/>
                    <a:pt x="0" y="70"/>
                    <a:pt x="0"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3" name="Freeform 20"/>
            <p:cNvSpPr>
              <a:spLocks/>
            </p:cNvSpPr>
            <p:nvPr userDrawn="1"/>
          </p:nvSpPr>
          <p:spPr bwMode="auto">
            <a:xfrm>
              <a:off x="3890963" y="1344613"/>
              <a:ext cx="85725" cy="114300"/>
            </a:xfrm>
            <a:custGeom>
              <a:avLst/>
              <a:gdLst>
                <a:gd name="T0" fmla="*/ 0 w 54"/>
                <a:gd name="T1" fmla="*/ 0 h 72"/>
                <a:gd name="T2" fmla="*/ 53 w 54"/>
                <a:gd name="T3" fmla="*/ 0 h 72"/>
                <a:gd name="T4" fmla="*/ 53 w 54"/>
                <a:gd name="T5" fmla="*/ 11 h 72"/>
                <a:gd name="T6" fmla="*/ 13 w 54"/>
                <a:gd name="T7" fmla="*/ 11 h 72"/>
                <a:gd name="T8" fmla="*/ 13 w 54"/>
                <a:gd name="T9" fmla="*/ 30 h 72"/>
                <a:gd name="T10" fmla="*/ 48 w 54"/>
                <a:gd name="T11" fmla="*/ 30 h 72"/>
                <a:gd name="T12" fmla="*/ 48 w 54"/>
                <a:gd name="T13" fmla="*/ 41 h 72"/>
                <a:gd name="T14" fmla="*/ 13 w 54"/>
                <a:gd name="T15" fmla="*/ 41 h 72"/>
                <a:gd name="T16" fmla="*/ 13 w 54"/>
                <a:gd name="T17" fmla="*/ 60 h 72"/>
                <a:gd name="T18" fmla="*/ 54 w 54"/>
                <a:gd name="T19" fmla="*/ 60 h 72"/>
                <a:gd name="T20" fmla="*/ 54 w 54"/>
                <a:gd name="T21" fmla="*/ 72 h 72"/>
                <a:gd name="T22" fmla="*/ 0 w 54"/>
                <a:gd name="T23" fmla="*/ 72 h 72"/>
                <a:gd name="T24" fmla="*/ 0 w 54"/>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2">
                  <a:moveTo>
                    <a:pt x="0" y="0"/>
                  </a:moveTo>
                  <a:lnTo>
                    <a:pt x="53" y="0"/>
                  </a:lnTo>
                  <a:lnTo>
                    <a:pt x="53" y="11"/>
                  </a:lnTo>
                  <a:lnTo>
                    <a:pt x="13" y="11"/>
                  </a:lnTo>
                  <a:lnTo>
                    <a:pt x="13" y="30"/>
                  </a:lnTo>
                  <a:lnTo>
                    <a:pt x="48" y="30"/>
                  </a:lnTo>
                  <a:lnTo>
                    <a:pt x="48" y="41"/>
                  </a:lnTo>
                  <a:lnTo>
                    <a:pt x="13" y="41"/>
                  </a:lnTo>
                  <a:lnTo>
                    <a:pt x="13" y="60"/>
                  </a:lnTo>
                  <a:lnTo>
                    <a:pt x="54" y="60"/>
                  </a:lnTo>
                  <a:lnTo>
                    <a:pt x="54" y="72"/>
                  </a:lnTo>
                  <a:lnTo>
                    <a:pt x="0" y="72"/>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4" name="Freeform 21"/>
            <p:cNvSpPr>
              <a:spLocks/>
            </p:cNvSpPr>
            <p:nvPr userDrawn="1"/>
          </p:nvSpPr>
          <p:spPr bwMode="auto">
            <a:xfrm>
              <a:off x="3992563" y="1343025"/>
              <a:ext cx="87313" cy="117475"/>
            </a:xfrm>
            <a:custGeom>
              <a:avLst/>
              <a:gdLst>
                <a:gd name="T0" fmla="*/ 0 w 67"/>
                <a:gd name="T1" fmla="*/ 75 h 89"/>
                <a:gd name="T2" fmla="*/ 9 w 67"/>
                <a:gd name="T3" fmla="*/ 64 h 89"/>
                <a:gd name="T4" fmla="*/ 37 w 67"/>
                <a:gd name="T5" fmla="*/ 75 h 89"/>
                <a:gd name="T6" fmla="*/ 52 w 67"/>
                <a:gd name="T7" fmla="*/ 64 h 89"/>
                <a:gd name="T8" fmla="*/ 52 w 67"/>
                <a:gd name="T9" fmla="*/ 64 h 89"/>
                <a:gd name="T10" fmla="*/ 32 w 67"/>
                <a:gd name="T11" fmla="*/ 51 h 89"/>
                <a:gd name="T12" fmla="*/ 3 w 67"/>
                <a:gd name="T13" fmla="*/ 25 h 89"/>
                <a:gd name="T14" fmla="*/ 3 w 67"/>
                <a:gd name="T15" fmla="*/ 25 h 89"/>
                <a:gd name="T16" fmla="*/ 33 w 67"/>
                <a:gd name="T17" fmla="*/ 0 h 89"/>
                <a:gd name="T18" fmla="*/ 65 w 67"/>
                <a:gd name="T19" fmla="*/ 10 h 89"/>
                <a:gd name="T20" fmla="*/ 56 w 67"/>
                <a:gd name="T21" fmla="*/ 22 h 89"/>
                <a:gd name="T22" fmla="*/ 33 w 67"/>
                <a:gd name="T23" fmla="*/ 13 h 89"/>
                <a:gd name="T24" fmla="*/ 19 w 67"/>
                <a:gd name="T25" fmla="*/ 23 h 89"/>
                <a:gd name="T26" fmla="*/ 19 w 67"/>
                <a:gd name="T27" fmla="*/ 24 h 89"/>
                <a:gd name="T28" fmla="*/ 39 w 67"/>
                <a:gd name="T29" fmla="*/ 37 h 89"/>
                <a:gd name="T30" fmla="*/ 67 w 67"/>
                <a:gd name="T31" fmla="*/ 63 h 89"/>
                <a:gd name="T32" fmla="*/ 67 w 67"/>
                <a:gd name="T33" fmla="*/ 63 h 89"/>
                <a:gd name="T34" fmla="*/ 36 w 67"/>
                <a:gd name="T35" fmla="*/ 89 h 89"/>
                <a:gd name="T36" fmla="*/ 0 w 67"/>
                <a:gd name="T37"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89">
                  <a:moveTo>
                    <a:pt x="0" y="75"/>
                  </a:moveTo>
                  <a:cubicBezTo>
                    <a:pt x="9" y="64"/>
                    <a:pt x="9" y="64"/>
                    <a:pt x="9" y="64"/>
                  </a:cubicBezTo>
                  <a:cubicBezTo>
                    <a:pt x="17" y="71"/>
                    <a:pt x="26" y="75"/>
                    <a:pt x="37" y="75"/>
                  </a:cubicBezTo>
                  <a:cubicBezTo>
                    <a:pt x="46" y="75"/>
                    <a:pt x="52" y="71"/>
                    <a:pt x="52" y="64"/>
                  </a:cubicBezTo>
                  <a:cubicBezTo>
                    <a:pt x="52" y="64"/>
                    <a:pt x="52" y="64"/>
                    <a:pt x="52" y="64"/>
                  </a:cubicBezTo>
                  <a:cubicBezTo>
                    <a:pt x="52" y="58"/>
                    <a:pt x="48" y="55"/>
                    <a:pt x="32" y="51"/>
                  </a:cubicBezTo>
                  <a:cubicBezTo>
                    <a:pt x="14" y="46"/>
                    <a:pt x="3" y="41"/>
                    <a:pt x="3" y="25"/>
                  </a:cubicBezTo>
                  <a:cubicBezTo>
                    <a:pt x="3" y="25"/>
                    <a:pt x="3" y="25"/>
                    <a:pt x="3" y="25"/>
                  </a:cubicBezTo>
                  <a:cubicBezTo>
                    <a:pt x="3" y="10"/>
                    <a:pt x="16" y="0"/>
                    <a:pt x="33" y="0"/>
                  </a:cubicBezTo>
                  <a:cubicBezTo>
                    <a:pt x="46" y="0"/>
                    <a:pt x="56" y="3"/>
                    <a:pt x="65" y="10"/>
                  </a:cubicBezTo>
                  <a:cubicBezTo>
                    <a:pt x="56" y="22"/>
                    <a:pt x="56" y="22"/>
                    <a:pt x="56" y="22"/>
                  </a:cubicBezTo>
                  <a:cubicBezTo>
                    <a:pt x="49" y="16"/>
                    <a:pt x="41" y="13"/>
                    <a:pt x="33" y="13"/>
                  </a:cubicBezTo>
                  <a:cubicBezTo>
                    <a:pt x="24" y="13"/>
                    <a:pt x="19" y="18"/>
                    <a:pt x="19" y="23"/>
                  </a:cubicBezTo>
                  <a:cubicBezTo>
                    <a:pt x="19" y="24"/>
                    <a:pt x="19" y="24"/>
                    <a:pt x="19" y="24"/>
                  </a:cubicBezTo>
                  <a:cubicBezTo>
                    <a:pt x="19" y="30"/>
                    <a:pt x="23" y="33"/>
                    <a:pt x="39" y="37"/>
                  </a:cubicBezTo>
                  <a:cubicBezTo>
                    <a:pt x="58" y="42"/>
                    <a:pt x="67" y="48"/>
                    <a:pt x="67" y="63"/>
                  </a:cubicBezTo>
                  <a:cubicBezTo>
                    <a:pt x="67" y="63"/>
                    <a:pt x="67" y="63"/>
                    <a:pt x="67" y="63"/>
                  </a:cubicBezTo>
                  <a:cubicBezTo>
                    <a:pt x="67" y="79"/>
                    <a:pt x="54" y="89"/>
                    <a:pt x="36" y="89"/>
                  </a:cubicBezTo>
                  <a:cubicBezTo>
                    <a:pt x="23" y="89"/>
                    <a:pt x="10" y="84"/>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5" name="Freeform 22"/>
            <p:cNvSpPr>
              <a:spLocks/>
            </p:cNvSpPr>
            <p:nvPr userDrawn="1"/>
          </p:nvSpPr>
          <p:spPr bwMode="auto">
            <a:xfrm>
              <a:off x="4094163" y="1343025"/>
              <a:ext cx="88900" cy="117475"/>
            </a:xfrm>
            <a:custGeom>
              <a:avLst/>
              <a:gdLst>
                <a:gd name="T0" fmla="*/ 0 w 67"/>
                <a:gd name="T1" fmla="*/ 75 h 89"/>
                <a:gd name="T2" fmla="*/ 9 w 67"/>
                <a:gd name="T3" fmla="*/ 64 h 89"/>
                <a:gd name="T4" fmla="*/ 37 w 67"/>
                <a:gd name="T5" fmla="*/ 75 h 89"/>
                <a:gd name="T6" fmla="*/ 52 w 67"/>
                <a:gd name="T7" fmla="*/ 64 h 89"/>
                <a:gd name="T8" fmla="*/ 52 w 67"/>
                <a:gd name="T9" fmla="*/ 64 h 89"/>
                <a:gd name="T10" fmla="*/ 33 w 67"/>
                <a:gd name="T11" fmla="*/ 51 h 89"/>
                <a:gd name="T12" fmla="*/ 4 w 67"/>
                <a:gd name="T13" fmla="*/ 25 h 89"/>
                <a:gd name="T14" fmla="*/ 4 w 67"/>
                <a:gd name="T15" fmla="*/ 25 h 89"/>
                <a:gd name="T16" fmla="*/ 33 w 67"/>
                <a:gd name="T17" fmla="*/ 0 h 89"/>
                <a:gd name="T18" fmla="*/ 65 w 67"/>
                <a:gd name="T19" fmla="*/ 10 h 89"/>
                <a:gd name="T20" fmla="*/ 57 w 67"/>
                <a:gd name="T21" fmla="*/ 22 h 89"/>
                <a:gd name="T22" fmla="*/ 33 w 67"/>
                <a:gd name="T23" fmla="*/ 13 h 89"/>
                <a:gd name="T24" fmla="*/ 19 w 67"/>
                <a:gd name="T25" fmla="*/ 23 h 89"/>
                <a:gd name="T26" fmla="*/ 19 w 67"/>
                <a:gd name="T27" fmla="*/ 24 h 89"/>
                <a:gd name="T28" fmla="*/ 40 w 67"/>
                <a:gd name="T29" fmla="*/ 37 h 89"/>
                <a:gd name="T30" fmla="*/ 67 w 67"/>
                <a:gd name="T31" fmla="*/ 63 h 89"/>
                <a:gd name="T32" fmla="*/ 67 w 67"/>
                <a:gd name="T33" fmla="*/ 63 h 89"/>
                <a:gd name="T34" fmla="*/ 36 w 67"/>
                <a:gd name="T35" fmla="*/ 89 h 89"/>
                <a:gd name="T36" fmla="*/ 0 w 67"/>
                <a:gd name="T37"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89">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7" y="48"/>
                    <a:pt x="67" y="63"/>
                  </a:cubicBezTo>
                  <a:cubicBezTo>
                    <a:pt x="67" y="63"/>
                    <a:pt x="67" y="63"/>
                    <a:pt x="67" y="63"/>
                  </a:cubicBezTo>
                  <a:cubicBezTo>
                    <a:pt x="67" y="79"/>
                    <a:pt x="55" y="89"/>
                    <a:pt x="36" y="89"/>
                  </a:cubicBezTo>
                  <a:cubicBezTo>
                    <a:pt x="23" y="89"/>
                    <a:pt x="11" y="84"/>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6" name="Freeform 23"/>
            <p:cNvSpPr>
              <a:spLocks noEditPoints="1"/>
            </p:cNvSpPr>
            <p:nvPr userDrawn="1"/>
          </p:nvSpPr>
          <p:spPr bwMode="auto">
            <a:xfrm>
              <a:off x="4256088" y="1344613"/>
              <a:ext cx="87313" cy="114300"/>
            </a:xfrm>
            <a:custGeom>
              <a:avLst/>
              <a:gdLst>
                <a:gd name="T0" fmla="*/ 0 w 67"/>
                <a:gd name="T1" fmla="*/ 0 h 87"/>
                <a:gd name="T2" fmla="*/ 34 w 67"/>
                <a:gd name="T3" fmla="*/ 0 h 87"/>
                <a:gd name="T4" fmla="*/ 67 w 67"/>
                <a:gd name="T5" fmla="*/ 29 h 87"/>
                <a:gd name="T6" fmla="*/ 67 w 67"/>
                <a:gd name="T7" fmla="*/ 29 h 87"/>
                <a:gd name="T8" fmla="*/ 32 w 67"/>
                <a:gd name="T9" fmla="*/ 59 h 87"/>
                <a:gd name="T10" fmla="*/ 15 w 67"/>
                <a:gd name="T11" fmla="*/ 59 h 87"/>
                <a:gd name="T12" fmla="*/ 15 w 67"/>
                <a:gd name="T13" fmla="*/ 87 h 87"/>
                <a:gd name="T14" fmla="*/ 0 w 67"/>
                <a:gd name="T15" fmla="*/ 87 h 87"/>
                <a:gd name="T16" fmla="*/ 0 w 67"/>
                <a:gd name="T17" fmla="*/ 0 h 87"/>
                <a:gd name="T18" fmla="*/ 33 w 67"/>
                <a:gd name="T19" fmla="*/ 45 h 87"/>
                <a:gd name="T20" fmla="*/ 51 w 67"/>
                <a:gd name="T21" fmla="*/ 29 h 87"/>
                <a:gd name="T22" fmla="*/ 51 w 67"/>
                <a:gd name="T23" fmla="*/ 29 h 87"/>
                <a:gd name="T24" fmla="*/ 33 w 67"/>
                <a:gd name="T25" fmla="*/ 14 h 87"/>
                <a:gd name="T26" fmla="*/ 15 w 67"/>
                <a:gd name="T27" fmla="*/ 14 h 87"/>
                <a:gd name="T28" fmla="*/ 15 w 67"/>
                <a:gd name="T29" fmla="*/ 45 h 87"/>
                <a:gd name="T30" fmla="*/ 33 w 67"/>
                <a:gd name="T31"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87">
                  <a:moveTo>
                    <a:pt x="0" y="0"/>
                  </a:moveTo>
                  <a:cubicBezTo>
                    <a:pt x="34" y="0"/>
                    <a:pt x="34" y="0"/>
                    <a:pt x="34" y="0"/>
                  </a:cubicBezTo>
                  <a:cubicBezTo>
                    <a:pt x="54" y="0"/>
                    <a:pt x="67" y="11"/>
                    <a:pt x="67" y="29"/>
                  </a:cubicBezTo>
                  <a:cubicBezTo>
                    <a:pt x="67" y="29"/>
                    <a:pt x="67" y="29"/>
                    <a:pt x="67" y="29"/>
                  </a:cubicBezTo>
                  <a:cubicBezTo>
                    <a:pt x="67" y="49"/>
                    <a:pt x="51" y="59"/>
                    <a:pt x="32" y="59"/>
                  </a:cubicBezTo>
                  <a:cubicBezTo>
                    <a:pt x="15" y="59"/>
                    <a:pt x="15" y="59"/>
                    <a:pt x="15" y="59"/>
                  </a:cubicBezTo>
                  <a:cubicBezTo>
                    <a:pt x="15" y="87"/>
                    <a:pt x="15" y="87"/>
                    <a:pt x="15" y="87"/>
                  </a:cubicBezTo>
                  <a:cubicBezTo>
                    <a:pt x="0" y="87"/>
                    <a:pt x="0" y="87"/>
                    <a:pt x="0" y="87"/>
                  </a:cubicBezTo>
                  <a:lnTo>
                    <a:pt x="0" y="0"/>
                  </a:lnTo>
                  <a:close/>
                  <a:moveTo>
                    <a:pt x="33" y="45"/>
                  </a:moveTo>
                  <a:cubicBezTo>
                    <a:pt x="44" y="45"/>
                    <a:pt x="51" y="39"/>
                    <a:pt x="51" y="29"/>
                  </a:cubicBezTo>
                  <a:cubicBezTo>
                    <a:pt x="51" y="29"/>
                    <a:pt x="51" y="29"/>
                    <a:pt x="51" y="29"/>
                  </a:cubicBezTo>
                  <a:cubicBezTo>
                    <a:pt x="51" y="19"/>
                    <a:pt x="44" y="14"/>
                    <a:pt x="33" y="14"/>
                  </a:cubicBezTo>
                  <a:cubicBezTo>
                    <a:pt x="15" y="14"/>
                    <a:pt x="15" y="14"/>
                    <a:pt x="15" y="14"/>
                  </a:cubicBezTo>
                  <a:cubicBezTo>
                    <a:pt x="15" y="45"/>
                    <a:pt x="15" y="45"/>
                    <a:pt x="15" y="45"/>
                  </a:cubicBezTo>
                  <a:lnTo>
                    <a:pt x="33" y="4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7" name="Freeform 24"/>
            <p:cNvSpPr>
              <a:spLocks/>
            </p:cNvSpPr>
            <p:nvPr userDrawn="1"/>
          </p:nvSpPr>
          <p:spPr bwMode="auto">
            <a:xfrm>
              <a:off x="4364038" y="1344613"/>
              <a:ext cx="80963" cy="114300"/>
            </a:xfrm>
            <a:custGeom>
              <a:avLst/>
              <a:gdLst>
                <a:gd name="T0" fmla="*/ 0 w 51"/>
                <a:gd name="T1" fmla="*/ 0 h 72"/>
                <a:gd name="T2" fmla="*/ 13 w 51"/>
                <a:gd name="T3" fmla="*/ 0 h 72"/>
                <a:gd name="T4" fmla="*/ 13 w 51"/>
                <a:gd name="T5" fmla="*/ 60 h 72"/>
                <a:gd name="T6" fmla="*/ 51 w 51"/>
                <a:gd name="T7" fmla="*/ 60 h 72"/>
                <a:gd name="T8" fmla="*/ 51 w 51"/>
                <a:gd name="T9" fmla="*/ 72 h 72"/>
                <a:gd name="T10" fmla="*/ 0 w 51"/>
                <a:gd name="T11" fmla="*/ 72 h 72"/>
                <a:gd name="T12" fmla="*/ 0 w 51"/>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51" h="72">
                  <a:moveTo>
                    <a:pt x="0" y="0"/>
                  </a:moveTo>
                  <a:lnTo>
                    <a:pt x="13" y="0"/>
                  </a:lnTo>
                  <a:lnTo>
                    <a:pt x="13" y="60"/>
                  </a:lnTo>
                  <a:lnTo>
                    <a:pt x="51" y="60"/>
                  </a:lnTo>
                  <a:lnTo>
                    <a:pt x="51" y="72"/>
                  </a:lnTo>
                  <a:lnTo>
                    <a:pt x="0" y="72"/>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8" name="Freeform 25"/>
            <p:cNvSpPr>
              <a:spLocks noEditPoints="1"/>
            </p:cNvSpPr>
            <p:nvPr userDrawn="1"/>
          </p:nvSpPr>
          <p:spPr bwMode="auto">
            <a:xfrm>
              <a:off x="4454525" y="1343025"/>
              <a:ext cx="119063" cy="115887"/>
            </a:xfrm>
            <a:custGeom>
              <a:avLst/>
              <a:gdLst>
                <a:gd name="T0" fmla="*/ 32 w 75"/>
                <a:gd name="T1" fmla="*/ 0 h 73"/>
                <a:gd name="T2" fmla="*/ 43 w 75"/>
                <a:gd name="T3" fmla="*/ 0 h 73"/>
                <a:gd name="T4" fmla="*/ 75 w 75"/>
                <a:gd name="T5" fmla="*/ 73 h 73"/>
                <a:gd name="T6" fmla="*/ 62 w 75"/>
                <a:gd name="T7" fmla="*/ 73 h 73"/>
                <a:gd name="T8" fmla="*/ 55 w 75"/>
                <a:gd name="T9" fmla="*/ 56 h 73"/>
                <a:gd name="T10" fmla="*/ 21 w 75"/>
                <a:gd name="T11" fmla="*/ 56 h 73"/>
                <a:gd name="T12" fmla="*/ 14 w 75"/>
                <a:gd name="T13" fmla="*/ 73 h 73"/>
                <a:gd name="T14" fmla="*/ 0 w 75"/>
                <a:gd name="T15" fmla="*/ 73 h 73"/>
                <a:gd name="T16" fmla="*/ 32 w 75"/>
                <a:gd name="T17" fmla="*/ 0 h 73"/>
                <a:gd name="T18" fmla="*/ 50 w 75"/>
                <a:gd name="T19" fmla="*/ 44 h 73"/>
                <a:gd name="T20" fmla="*/ 38 w 75"/>
                <a:gd name="T21" fmla="*/ 15 h 73"/>
                <a:gd name="T22" fmla="*/ 25 w 75"/>
                <a:gd name="T23" fmla="*/ 44 h 73"/>
                <a:gd name="T24" fmla="*/ 50 w 75"/>
                <a:gd name="T25"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73">
                  <a:moveTo>
                    <a:pt x="32" y="0"/>
                  </a:moveTo>
                  <a:lnTo>
                    <a:pt x="43" y="0"/>
                  </a:lnTo>
                  <a:lnTo>
                    <a:pt x="75" y="73"/>
                  </a:lnTo>
                  <a:lnTo>
                    <a:pt x="62" y="73"/>
                  </a:lnTo>
                  <a:lnTo>
                    <a:pt x="55" y="56"/>
                  </a:lnTo>
                  <a:lnTo>
                    <a:pt x="21" y="56"/>
                  </a:lnTo>
                  <a:lnTo>
                    <a:pt x="14" y="73"/>
                  </a:lnTo>
                  <a:lnTo>
                    <a:pt x="0" y="73"/>
                  </a:lnTo>
                  <a:lnTo>
                    <a:pt x="32" y="0"/>
                  </a:lnTo>
                  <a:close/>
                  <a:moveTo>
                    <a:pt x="50" y="44"/>
                  </a:moveTo>
                  <a:lnTo>
                    <a:pt x="38" y="15"/>
                  </a:lnTo>
                  <a:lnTo>
                    <a:pt x="25" y="44"/>
                  </a:lnTo>
                  <a:lnTo>
                    <a:pt x="50"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9" name="Freeform 26"/>
            <p:cNvSpPr>
              <a:spLocks/>
            </p:cNvSpPr>
            <p:nvPr userDrawn="1"/>
          </p:nvSpPr>
          <p:spPr bwMode="auto">
            <a:xfrm>
              <a:off x="4570413" y="1344613"/>
              <a:ext cx="93663" cy="114300"/>
            </a:xfrm>
            <a:custGeom>
              <a:avLst/>
              <a:gdLst>
                <a:gd name="T0" fmla="*/ 23 w 59"/>
                <a:gd name="T1" fmla="*/ 12 h 72"/>
                <a:gd name="T2" fmla="*/ 0 w 59"/>
                <a:gd name="T3" fmla="*/ 12 h 72"/>
                <a:gd name="T4" fmla="*/ 0 w 59"/>
                <a:gd name="T5" fmla="*/ 0 h 72"/>
                <a:gd name="T6" fmla="*/ 59 w 59"/>
                <a:gd name="T7" fmla="*/ 0 h 72"/>
                <a:gd name="T8" fmla="*/ 59 w 59"/>
                <a:gd name="T9" fmla="*/ 12 h 72"/>
                <a:gd name="T10" fmla="*/ 35 w 59"/>
                <a:gd name="T11" fmla="*/ 12 h 72"/>
                <a:gd name="T12" fmla="*/ 35 w 59"/>
                <a:gd name="T13" fmla="*/ 72 h 72"/>
                <a:gd name="T14" fmla="*/ 23 w 59"/>
                <a:gd name="T15" fmla="*/ 72 h 72"/>
                <a:gd name="T16" fmla="*/ 23 w 59"/>
                <a:gd name="T17"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72">
                  <a:moveTo>
                    <a:pt x="23" y="12"/>
                  </a:moveTo>
                  <a:lnTo>
                    <a:pt x="0" y="12"/>
                  </a:lnTo>
                  <a:lnTo>
                    <a:pt x="0" y="0"/>
                  </a:lnTo>
                  <a:lnTo>
                    <a:pt x="59" y="0"/>
                  </a:lnTo>
                  <a:lnTo>
                    <a:pt x="59" y="12"/>
                  </a:lnTo>
                  <a:lnTo>
                    <a:pt x="35" y="12"/>
                  </a:lnTo>
                  <a:lnTo>
                    <a:pt x="35" y="72"/>
                  </a:lnTo>
                  <a:lnTo>
                    <a:pt x="23" y="72"/>
                  </a:lnTo>
                  <a:lnTo>
                    <a:pt x="23" y="1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0" name="Freeform 27"/>
            <p:cNvSpPr>
              <a:spLocks/>
            </p:cNvSpPr>
            <p:nvPr userDrawn="1"/>
          </p:nvSpPr>
          <p:spPr bwMode="auto">
            <a:xfrm>
              <a:off x="4684713" y="1344613"/>
              <a:ext cx="84138" cy="114300"/>
            </a:xfrm>
            <a:custGeom>
              <a:avLst/>
              <a:gdLst>
                <a:gd name="T0" fmla="*/ 0 w 53"/>
                <a:gd name="T1" fmla="*/ 0 h 72"/>
                <a:gd name="T2" fmla="*/ 53 w 53"/>
                <a:gd name="T3" fmla="*/ 0 h 72"/>
                <a:gd name="T4" fmla="*/ 53 w 53"/>
                <a:gd name="T5" fmla="*/ 12 h 72"/>
                <a:gd name="T6" fmla="*/ 12 w 53"/>
                <a:gd name="T7" fmla="*/ 12 h 72"/>
                <a:gd name="T8" fmla="*/ 12 w 53"/>
                <a:gd name="T9" fmla="*/ 31 h 72"/>
                <a:gd name="T10" fmla="*/ 49 w 53"/>
                <a:gd name="T11" fmla="*/ 31 h 72"/>
                <a:gd name="T12" fmla="*/ 49 w 53"/>
                <a:gd name="T13" fmla="*/ 42 h 72"/>
                <a:gd name="T14" fmla="*/ 12 w 53"/>
                <a:gd name="T15" fmla="*/ 42 h 72"/>
                <a:gd name="T16" fmla="*/ 12 w 53"/>
                <a:gd name="T17" fmla="*/ 72 h 72"/>
                <a:gd name="T18" fmla="*/ 0 w 53"/>
                <a:gd name="T19" fmla="*/ 72 h 72"/>
                <a:gd name="T20" fmla="*/ 0 w 53"/>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72">
                  <a:moveTo>
                    <a:pt x="0" y="0"/>
                  </a:moveTo>
                  <a:lnTo>
                    <a:pt x="53" y="0"/>
                  </a:lnTo>
                  <a:lnTo>
                    <a:pt x="53" y="12"/>
                  </a:lnTo>
                  <a:lnTo>
                    <a:pt x="12" y="12"/>
                  </a:lnTo>
                  <a:lnTo>
                    <a:pt x="12" y="31"/>
                  </a:lnTo>
                  <a:lnTo>
                    <a:pt x="49" y="31"/>
                  </a:lnTo>
                  <a:lnTo>
                    <a:pt x="49" y="42"/>
                  </a:lnTo>
                  <a:lnTo>
                    <a:pt x="12" y="42"/>
                  </a:lnTo>
                  <a:lnTo>
                    <a:pt x="12" y="72"/>
                  </a:lnTo>
                  <a:lnTo>
                    <a:pt x="0" y="72"/>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1" name="Freeform 28"/>
            <p:cNvSpPr>
              <a:spLocks noEditPoints="1"/>
            </p:cNvSpPr>
            <p:nvPr userDrawn="1"/>
          </p:nvSpPr>
          <p:spPr bwMode="auto">
            <a:xfrm>
              <a:off x="4784725" y="1341438"/>
              <a:ext cx="119063" cy="119062"/>
            </a:xfrm>
            <a:custGeom>
              <a:avLst/>
              <a:gdLst>
                <a:gd name="T0" fmla="*/ 0 w 91"/>
                <a:gd name="T1" fmla="*/ 45 h 90"/>
                <a:gd name="T2" fmla="*/ 0 w 91"/>
                <a:gd name="T3" fmla="*/ 45 h 90"/>
                <a:gd name="T4" fmla="*/ 45 w 91"/>
                <a:gd name="T5" fmla="*/ 0 h 90"/>
                <a:gd name="T6" fmla="*/ 91 w 91"/>
                <a:gd name="T7" fmla="*/ 45 h 90"/>
                <a:gd name="T8" fmla="*/ 91 w 91"/>
                <a:gd name="T9" fmla="*/ 45 h 90"/>
                <a:gd name="T10" fmla="*/ 45 w 91"/>
                <a:gd name="T11" fmla="*/ 90 h 90"/>
                <a:gd name="T12" fmla="*/ 0 w 91"/>
                <a:gd name="T13" fmla="*/ 45 h 90"/>
                <a:gd name="T14" fmla="*/ 75 w 91"/>
                <a:gd name="T15" fmla="*/ 45 h 90"/>
                <a:gd name="T16" fmla="*/ 75 w 91"/>
                <a:gd name="T17" fmla="*/ 45 h 90"/>
                <a:gd name="T18" fmla="*/ 45 w 91"/>
                <a:gd name="T19" fmla="*/ 14 h 90"/>
                <a:gd name="T20" fmla="*/ 16 w 91"/>
                <a:gd name="T21" fmla="*/ 45 h 90"/>
                <a:gd name="T22" fmla="*/ 16 w 91"/>
                <a:gd name="T23" fmla="*/ 45 h 90"/>
                <a:gd name="T24" fmla="*/ 45 w 91"/>
                <a:gd name="T25" fmla="*/ 76 h 90"/>
                <a:gd name="T26" fmla="*/ 75 w 91"/>
                <a:gd name="T27"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0">
                  <a:moveTo>
                    <a:pt x="0" y="45"/>
                  </a:moveTo>
                  <a:cubicBezTo>
                    <a:pt x="0" y="45"/>
                    <a:pt x="0" y="45"/>
                    <a:pt x="0" y="45"/>
                  </a:cubicBezTo>
                  <a:cubicBezTo>
                    <a:pt x="0" y="21"/>
                    <a:pt x="19" y="0"/>
                    <a:pt x="45" y="0"/>
                  </a:cubicBezTo>
                  <a:cubicBezTo>
                    <a:pt x="72" y="0"/>
                    <a:pt x="91" y="21"/>
                    <a:pt x="91" y="45"/>
                  </a:cubicBezTo>
                  <a:cubicBezTo>
                    <a:pt x="91" y="45"/>
                    <a:pt x="91" y="45"/>
                    <a:pt x="91" y="45"/>
                  </a:cubicBezTo>
                  <a:cubicBezTo>
                    <a:pt x="91" y="70"/>
                    <a:pt x="72" y="90"/>
                    <a:pt x="45" y="90"/>
                  </a:cubicBezTo>
                  <a:cubicBezTo>
                    <a:pt x="18" y="90"/>
                    <a:pt x="0" y="70"/>
                    <a:pt x="0" y="45"/>
                  </a:cubicBezTo>
                  <a:close/>
                  <a:moveTo>
                    <a:pt x="75" y="45"/>
                  </a:moveTo>
                  <a:cubicBezTo>
                    <a:pt x="75" y="45"/>
                    <a:pt x="75" y="45"/>
                    <a:pt x="75" y="45"/>
                  </a:cubicBezTo>
                  <a:cubicBezTo>
                    <a:pt x="75" y="28"/>
                    <a:pt x="62" y="14"/>
                    <a:pt x="45" y="14"/>
                  </a:cubicBezTo>
                  <a:cubicBezTo>
                    <a:pt x="28" y="14"/>
                    <a:pt x="16" y="28"/>
                    <a:pt x="16" y="45"/>
                  </a:cubicBezTo>
                  <a:cubicBezTo>
                    <a:pt x="16" y="45"/>
                    <a:pt x="16" y="45"/>
                    <a:pt x="16" y="45"/>
                  </a:cubicBezTo>
                  <a:cubicBezTo>
                    <a:pt x="16" y="62"/>
                    <a:pt x="28" y="76"/>
                    <a:pt x="45" y="76"/>
                  </a:cubicBezTo>
                  <a:cubicBezTo>
                    <a:pt x="63" y="76"/>
                    <a:pt x="75" y="62"/>
                    <a:pt x="7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2" name="Freeform 29"/>
            <p:cNvSpPr>
              <a:spLocks noEditPoints="1"/>
            </p:cNvSpPr>
            <p:nvPr userDrawn="1"/>
          </p:nvSpPr>
          <p:spPr bwMode="auto">
            <a:xfrm>
              <a:off x="4927600" y="1344613"/>
              <a:ext cx="96838" cy="114300"/>
            </a:xfrm>
            <a:custGeom>
              <a:avLst/>
              <a:gdLst>
                <a:gd name="T0" fmla="*/ 0 w 74"/>
                <a:gd name="T1" fmla="*/ 0 h 87"/>
                <a:gd name="T2" fmla="*/ 39 w 74"/>
                <a:gd name="T3" fmla="*/ 0 h 87"/>
                <a:gd name="T4" fmla="*/ 64 w 74"/>
                <a:gd name="T5" fmla="*/ 8 h 87"/>
                <a:gd name="T6" fmla="*/ 71 w 74"/>
                <a:gd name="T7" fmla="*/ 27 h 87"/>
                <a:gd name="T8" fmla="*/ 71 w 74"/>
                <a:gd name="T9" fmla="*/ 27 h 87"/>
                <a:gd name="T10" fmla="*/ 51 w 74"/>
                <a:gd name="T11" fmla="*/ 54 h 87"/>
                <a:gd name="T12" fmla="*/ 74 w 74"/>
                <a:gd name="T13" fmla="*/ 87 h 87"/>
                <a:gd name="T14" fmla="*/ 56 w 74"/>
                <a:gd name="T15" fmla="*/ 87 h 87"/>
                <a:gd name="T16" fmla="*/ 35 w 74"/>
                <a:gd name="T17" fmla="*/ 56 h 87"/>
                <a:gd name="T18" fmla="*/ 15 w 74"/>
                <a:gd name="T19" fmla="*/ 56 h 87"/>
                <a:gd name="T20" fmla="*/ 15 w 74"/>
                <a:gd name="T21" fmla="*/ 87 h 87"/>
                <a:gd name="T22" fmla="*/ 0 w 74"/>
                <a:gd name="T23" fmla="*/ 87 h 87"/>
                <a:gd name="T24" fmla="*/ 0 w 74"/>
                <a:gd name="T25" fmla="*/ 0 h 87"/>
                <a:gd name="T26" fmla="*/ 38 w 74"/>
                <a:gd name="T27" fmla="*/ 43 h 87"/>
                <a:gd name="T28" fmla="*/ 56 w 74"/>
                <a:gd name="T29" fmla="*/ 28 h 87"/>
                <a:gd name="T30" fmla="*/ 56 w 74"/>
                <a:gd name="T31" fmla="*/ 28 h 87"/>
                <a:gd name="T32" fmla="*/ 38 w 74"/>
                <a:gd name="T33" fmla="*/ 14 h 87"/>
                <a:gd name="T34" fmla="*/ 15 w 74"/>
                <a:gd name="T35" fmla="*/ 14 h 87"/>
                <a:gd name="T36" fmla="*/ 15 w 74"/>
                <a:gd name="T37" fmla="*/ 43 h 87"/>
                <a:gd name="T38" fmla="*/ 38 w 74"/>
                <a:gd name="T39"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87">
                  <a:moveTo>
                    <a:pt x="0" y="0"/>
                  </a:moveTo>
                  <a:cubicBezTo>
                    <a:pt x="39" y="0"/>
                    <a:pt x="39" y="0"/>
                    <a:pt x="39" y="0"/>
                  </a:cubicBezTo>
                  <a:cubicBezTo>
                    <a:pt x="50" y="0"/>
                    <a:pt x="58" y="3"/>
                    <a:pt x="64" y="8"/>
                  </a:cubicBezTo>
                  <a:cubicBezTo>
                    <a:pt x="69" y="13"/>
                    <a:pt x="71" y="20"/>
                    <a:pt x="71" y="27"/>
                  </a:cubicBezTo>
                  <a:cubicBezTo>
                    <a:pt x="71" y="27"/>
                    <a:pt x="71" y="27"/>
                    <a:pt x="71" y="27"/>
                  </a:cubicBezTo>
                  <a:cubicBezTo>
                    <a:pt x="71" y="42"/>
                    <a:pt x="63" y="50"/>
                    <a:pt x="51" y="54"/>
                  </a:cubicBezTo>
                  <a:cubicBezTo>
                    <a:pt x="74" y="87"/>
                    <a:pt x="74" y="87"/>
                    <a:pt x="74" y="87"/>
                  </a:cubicBezTo>
                  <a:cubicBezTo>
                    <a:pt x="56" y="87"/>
                    <a:pt x="56" y="87"/>
                    <a:pt x="56" y="87"/>
                  </a:cubicBezTo>
                  <a:cubicBezTo>
                    <a:pt x="35" y="56"/>
                    <a:pt x="35" y="56"/>
                    <a:pt x="35" y="56"/>
                  </a:cubicBezTo>
                  <a:cubicBezTo>
                    <a:pt x="15" y="56"/>
                    <a:pt x="15" y="56"/>
                    <a:pt x="15" y="56"/>
                  </a:cubicBezTo>
                  <a:cubicBezTo>
                    <a:pt x="15" y="87"/>
                    <a:pt x="15" y="87"/>
                    <a:pt x="15" y="87"/>
                  </a:cubicBezTo>
                  <a:cubicBezTo>
                    <a:pt x="0" y="87"/>
                    <a:pt x="0" y="87"/>
                    <a:pt x="0" y="87"/>
                  </a:cubicBezTo>
                  <a:lnTo>
                    <a:pt x="0" y="0"/>
                  </a:lnTo>
                  <a:close/>
                  <a:moveTo>
                    <a:pt x="38" y="43"/>
                  </a:moveTo>
                  <a:cubicBezTo>
                    <a:pt x="49" y="43"/>
                    <a:pt x="56" y="37"/>
                    <a:pt x="56" y="28"/>
                  </a:cubicBezTo>
                  <a:cubicBezTo>
                    <a:pt x="56" y="28"/>
                    <a:pt x="56" y="28"/>
                    <a:pt x="56" y="28"/>
                  </a:cubicBezTo>
                  <a:cubicBezTo>
                    <a:pt x="56" y="19"/>
                    <a:pt x="49" y="14"/>
                    <a:pt x="38" y="14"/>
                  </a:cubicBezTo>
                  <a:cubicBezTo>
                    <a:pt x="15" y="14"/>
                    <a:pt x="15" y="14"/>
                    <a:pt x="15" y="14"/>
                  </a:cubicBezTo>
                  <a:cubicBezTo>
                    <a:pt x="15" y="43"/>
                    <a:pt x="15" y="43"/>
                    <a:pt x="15" y="43"/>
                  </a:cubicBezTo>
                  <a:lnTo>
                    <a:pt x="38" y="4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3" name="Freeform 30"/>
            <p:cNvSpPr>
              <a:spLocks/>
            </p:cNvSpPr>
            <p:nvPr userDrawn="1"/>
          </p:nvSpPr>
          <p:spPr bwMode="auto">
            <a:xfrm>
              <a:off x="5046663" y="1344613"/>
              <a:ext cx="111125" cy="114300"/>
            </a:xfrm>
            <a:custGeom>
              <a:avLst/>
              <a:gdLst>
                <a:gd name="T0" fmla="*/ 0 w 70"/>
                <a:gd name="T1" fmla="*/ 0 h 72"/>
                <a:gd name="T2" fmla="*/ 13 w 70"/>
                <a:gd name="T3" fmla="*/ 0 h 72"/>
                <a:gd name="T4" fmla="*/ 35 w 70"/>
                <a:gd name="T5" fmla="*/ 34 h 72"/>
                <a:gd name="T6" fmla="*/ 57 w 70"/>
                <a:gd name="T7" fmla="*/ 0 h 72"/>
                <a:gd name="T8" fmla="*/ 70 w 70"/>
                <a:gd name="T9" fmla="*/ 0 h 72"/>
                <a:gd name="T10" fmla="*/ 70 w 70"/>
                <a:gd name="T11" fmla="*/ 72 h 72"/>
                <a:gd name="T12" fmla="*/ 57 w 70"/>
                <a:gd name="T13" fmla="*/ 72 h 72"/>
                <a:gd name="T14" fmla="*/ 57 w 70"/>
                <a:gd name="T15" fmla="*/ 20 h 72"/>
                <a:gd name="T16" fmla="*/ 35 w 70"/>
                <a:gd name="T17" fmla="*/ 54 h 72"/>
                <a:gd name="T18" fmla="*/ 34 w 70"/>
                <a:gd name="T19" fmla="*/ 54 h 72"/>
                <a:gd name="T20" fmla="*/ 12 w 70"/>
                <a:gd name="T21" fmla="*/ 21 h 72"/>
                <a:gd name="T22" fmla="*/ 12 w 70"/>
                <a:gd name="T23" fmla="*/ 72 h 72"/>
                <a:gd name="T24" fmla="*/ 0 w 70"/>
                <a:gd name="T25" fmla="*/ 72 h 72"/>
                <a:gd name="T26" fmla="*/ 0 w 70"/>
                <a:gd name="T2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2">
                  <a:moveTo>
                    <a:pt x="0" y="0"/>
                  </a:moveTo>
                  <a:lnTo>
                    <a:pt x="13" y="0"/>
                  </a:lnTo>
                  <a:lnTo>
                    <a:pt x="35" y="34"/>
                  </a:lnTo>
                  <a:lnTo>
                    <a:pt x="57" y="0"/>
                  </a:lnTo>
                  <a:lnTo>
                    <a:pt x="70" y="0"/>
                  </a:lnTo>
                  <a:lnTo>
                    <a:pt x="70" y="72"/>
                  </a:lnTo>
                  <a:lnTo>
                    <a:pt x="57" y="72"/>
                  </a:lnTo>
                  <a:lnTo>
                    <a:pt x="57" y="20"/>
                  </a:lnTo>
                  <a:lnTo>
                    <a:pt x="35" y="54"/>
                  </a:lnTo>
                  <a:lnTo>
                    <a:pt x="34" y="54"/>
                  </a:lnTo>
                  <a:lnTo>
                    <a:pt x="12" y="21"/>
                  </a:lnTo>
                  <a:lnTo>
                    <a:pt x="12" y="72"/>
                  </a:lnTo>
                  <a:lnTo>
                    <a:pt x="0" y="72"/>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04" name="Group 18"/>
          <p:cNvGrpSpPr>
            <a:grpSpLocks noChangeAspect="1"/>
          </p:cNvGrpSpPr>
          <p:nvPr/>
        </p:nvGrpSpPr>
        <p:grpSpPr bwMode="auto">
          <a:xfrm>
            <a:off x="253669" y="658749"/>
            <a:ext cx="1195282" cy="836676"/>
            <a:chOff x="267" y="-340"/>
            <a:chExt cx="7144" cy="5002"/>
          </a:xfrm>
        </p:grpSpPr>
        <p:sp>
          <p:nvSpPr>
            <p:cNvPr id="405"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Content Placeholder 2"/>
          <p:cNvSpPr>
            <a:spLocks noGrp="1"/>
          </p:cNvSpPr>
          <p:nvPr>
            <p:ph idx="1"/>
          </p:nvPr>
        </p:nvSpPr>
        <p:spPr>
          <a:xfrm>
            <a:off x="253814" y="3832523"/>
            <a:ext cx="8638901" cy="834237"/>
          </a:xfrm>
        </p:spPr>
        <p:txBody>
          <a:bodyPr vert="horz" lIns="6859" tIns="0" rIns="0" bIns="0" rtlCol="0">
            <a:noAutofit/>
          </a:bodyPr>
          <a:lstStyle>
            <a:lvl1pPr marL="0" indent="0">
              <a:buFont typeface="Arial" panose="020B0604020202020204" pitchFamily="34" charset="0"/>
              <a:buChar char="​"/>
              <a:defRPr lang="en-US" dirty="0" smtClean="0">
                <a:solidFill>
                  <a:schemeClr val="accent2"/>
                </a:solidFill>
              </a:defRPr>
            </a:lvl1pPr>
            <a:lvl2pPr marL="0" indent="0">
              <a:buFont typeface="Arial" panose="020B0604020202020204" pitchFamily="34" charset="0"/>
              <a:buChar char="​"/>
              <a:defRPr lang="en-US" dirty="0" smtClean="0">
                <a:solidFill>
                  <a:schemeClr val="accent2"/>
                </a:solidFill>
              </a:defRPr>
            </a:lvl2pPr>
            <a:lvl3pPr marL="0" indent="0">
              <a:buFont typeface="Arial" panose="020B0604020202020204" pitchFamily="34" charset="0"/>
              <a:buChar char="​"/>
              <a:defRPr lang="en-US" sz="1500" dirty="0" smtClean="0">
                <a:solidFill>
                  <a:schemeClr val="accent2"/>
                </a:solidFill>
              </a:defRPr>
            </a:lvl3pPr>
            <a:lvl4pPr marL="0" indent="0">
              <a:buFont typeface="Arial" panose="020B0604020202020204" pitchFamily="34" charset="0"/>
              <a:buChar char="​"/>
              <a:defRPr lang="en-US" sz="1500" dirty="0" smtClean="0">
                <a:solidFill>
                  <a:schemeClr val="accent2"/>
                </a:solidFill>
              </a:defRPr>
            </a:lvl4pPr>
            <a:lvl5pPr marL="0" indent="0">
              <a:buFont typeface="Arial" panose="020B0604020202020204" pitchFamily="34" charset="0"/>
              <a:buChar char="​"/>
              <a:defRPr lang="en-US" sz="1500" dirty="0">
                <a:solidFill>
                  <a:schemeClr val="accent2"/>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08951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orient="horz" pos="912" userDrawn="1">
          <p15:clr>
            <a:srgbClr val="FBAE40"/>
          </p15:clr>
        </p15:guide>
        <p15:guide id="2"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_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7225" y="1199610"/>
            <a:ext cx="2808523" cy="3467148"/>
          </a:xfrm>
          <a:solidFill>
            <a:schemeClr val="accent2">
              <a:lumMod val="20000"/>
              <a:lumOff val="80000"/>
            </a:schemeClr>
          </a:solidFill>
        </p:spPr>
        <p:txBody>
          <a:bodyPr lIns="137166" tIns="137166" rIns="137166" bIns="137166"/>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172650" y="1199610"/>
            <a:ext cx="2798793" cy="3467148"/>
          </a:xfrm>
          <a:solidFill>
            <a:schemeClr val="accent2">
              <a:lumMod val="20000"/>
              <a:lumOff val="80000"/>
            </a:schemeClr>
          </a:solidFill>
        </p:spPr>
        <p:txBody>
          <a:bodyPr lIns="137166" tIns="137166" rIns="137166" bIns="137166"/>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6083795" y="1199610"/>
            <a:ext cx="2803074" cy="3467148"/>
          </a:xfrm>
          <a:solidFill>
            <a:schemeClr val="accent2">
              <a:lumMod val="20000"/>
              <a:lumOff val="80000"/>
            </a:schemeClr>
          </a:solidFill>
        </p:spPr>
        <p:txBody>
          <a:bodyPr lIns="137166" tIns="137166" rIns="137166" bIns="137166"/>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3"/>
          <p:cNvSpPr>
            <a:spLocks noGrp="1"/>
          </p:cNvSpPr>
          <p:nvPr>
            <p:ph type="body" sz="quarter" idx="16"/>
          </p:nvPr>
        </p:nvSpPr>
        <p:spPr>
          <a:xfrm>
            <a:off x="253812" y="765811"/>
            <a:ext cx="8615892" cy="253916"/>
          </a:xfrm>
        </p:spPr>
        <p:txBody>
          <a:bodyPr vert="horz" lIns="6859" tIns="0" rIns="0" bIns="0" rtlCol="0">
            <a:spAutoFit/>
          </a:bodyPr>
          <a:lstStyle>
            <a:lvl1pPr>
              <a:defRPr lang="en-US" sz="1800" spc="-15"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18"/>
          </p:nvPr>
        </p:nvSpPr>
        <p:spPr/>
        <p:txBody>
          <a:bodyPr/>
          <a:lstStyle/>
          <a:p>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0092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column_titl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3813" y="1860195"/>
            <a:ext cx="2817725" cy="2334035"/>
          </a:xfrm>
        </p:spPr>
        <p:txBody>
          <a:bodyPr lIns="6859" rIns="6859"/>
          <a:lstStyle>
            <a:lvl1pPr>
              <a:defRPr sz="1500"/>
            </a:lvl1pPr>
            <a:lvl2pPr>
              <a:defRPr sz="1400"/>
            </a:lvl2pPr>
            <a:lvl3pPr>
              <a:defRPr sz="1200"/>
            </a:lvl3pPr>
            <a:lvl4pPr>
              <a:defRPr sz="1200"/>
            </a:lvl4pPr>
            <a:lvl5pPr>
              <a:defRPr sz="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151617" y="1860195"/>
            <a:ext cx="2802677" cy="2334035"/>
          </a:xfrm>
        </p:spPr>
        <p:txBody>
          <a:bodyPr lIns="6859" rIns="6859"/>
          <a:lstStyle>
            <a:lvl1pPr>
              <a:defRPr sz="1500"/>
            </a:lvl1pPr>
            <a:lvl2pPr>
              <a:defRPr sz="1400"/>
            </a:lvl2pPr>
            <a:lvl3pPr>
              <a:defRPr sz="1200"/>
            </a:lvl3pPr>
            <a:lvl4pPr>
              <a:defRPr sz="1200"/>
            </a:lvl4pPr>
            <a:lvl5pPr>
              <a:defRPr sz="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6062408" y="1860195"/>
            <a:ext cx="2825347" cy="2334035"/>
          </a:xfrm>
        </p:spPr>
        <p:txBody>
          <a:bodyPr lIns="6859" rIns="6859"/>
          <a:lstStyle>
            <a:lvl1pPr>
              <a:defRPr sz="1500"/>
            </a:lvl1pPr>
            <a:lvl2pPr>
              <a:defRPr sz="1400"/>
            </a:lvl2pPr>
            <a:lvl3pPr>
              <a:defRPr sz="1200"/>
            </a:lvl3pPr>
            <a:lvl4pPr>
              <a:defRPr sz="1200"/>
            </a:lvl4pPr>
            <a:lvl5pPr>
              <a:defRPr sz="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Text Placeholder 4"/>
          <p:cNvSpPr>
            <a:spLocks noGrp="1"/>
          </p:cNvSpPr>
          <p:nvPr>
            <p:ph type="body" sz="quarter" idx="25"/>
          </p:nvPr>
        </p:nvSpPr>
        <p:spPr>
          <a:xfrm>
            <a:off x="253814" y="1200151"/>
            <a:ext cx="2820179" cy="510970"/>
          </a:xfrm>
          <a:solidFill>
            <a:schemeClr val="accent1"/>
          </a:solidFill>
        </p:spPr>
        <p:txBody>
          <a:bodyPr lIns="137166" rIns="137166" anchor="ctr"/>
          <a:lstStyle>
            <a:lvl1pPr marL="0" indent="0" algn="ctr">
              <a:lnSpc>
                <a:spcPct val="88000"/>
              </a:lnSpc>
              <a:spcBef>
                <a:spcPts val="0"/>
              </a:spcBef>
              <a:buNone/>
              <a:defRPr lang="en-US" sz="1500" kern="1200" spc="-53" baseline="0" dirty="0" smtClean="0">
                <a:solidFill>
                  <a:schemeClr val="lt1"/>
                </a:solidFill>
                <a:latin typeface="+mn-lt"/>
                <a:ea typeface="+mn-ea"/>
                <a:cs typeface="+mn-cs"/>
              </a:defRPr>
            </a:lvl1pPr>
          </a:lstStyle>
          <a:p>
            <a:pPr lvl="0"/>
            <a:r>
              <a:rPr lang="en-US" smtClean="0"/>
              <a:t>Click to edit Master text styles</a:t>
            </a:r>
          </a:p>
        </p:txBody>
      </p:sp>
      <p:sp>
        <p:nvSpPr>
          <p:cNvPr id="26" name="Text Placeholder 4"/>
          <p:cNvSpPr>
            <a:spLocks noGrp="1"/>
          </p:cNvSpPr>
          <p:nvPr>
            <p:ph type="body" sz="quarter" idx="26"/>
          </p:nvPr>
        </p:nvSpPr>
        <p:spPr>
          <a:xfrm>
            <a:off x="3166417" y="1200151"/>
            <a:ext cx="2799604" cy="510970"/>
          </a:xfrm>
          <a:solidFill>
            <a:schemeClr val="accent1"/>
          </a:solidFill>
        </p:spPr>
        <p:txBody>
          <a:bodyPr lIns="137166" rIns="137166" anchor="ctr"/>
          <a:lstStyle>
            <a:lvl1pPr marL="0" indent="0" algn="ctr">
              <a:lnSpc>
                <a:spcPct val="88000"/>
              </a:lnSpc>
              <a:spcBef>
                <a:spcPts val="0"/>
              </a:spcBef>
              <a:buNone/>
              <a:defRPr lang="en-US" sz="1500" kern="1200" spc="-53" baseline="0" dirty="0" smtClean="0">
                <a:solidFill>
                  <a:schemeClr val="lt1"/>
                </a:solidFill>
                <a:latin typeface="+mn-lt"/>
                <a:ea typeface="+mn-ea"/>
                <a:cs typeface="+mn-cs"/>
              </a:defRPr>
            </a:lvl1pPr>
          </a:lstStyle>
          <a:p>
            <a:pPr lvl="0"/>
            <a:r>
              <a:rPr lang="en-US" smtClean="0"/>
              <a:t>Click to edit Master text styles</a:t>
            </a:r>
          </a:p>
        </p:txBody>
      </p:sp>
      <p:sp>
        <p:nvSpPr>
          <p:cNvPr id="28" name="Text Placeholder 4"/>
          <p:cNvSpPr>
            <a:spLocks noGrp="1"/>
          </p:cNvSpPr>
          <p:nvPr>
            <p:ph type="body" sz="quarter" idx="27"/>
          </p:nvPr>
        </p:nvSpPr>
        <p:spPr>
          <a:xfrm>
            <a:off x="6079623" y="1200151"/>
            <a:ext cx="2813091" cy="510970"/>
          </a:xfrm>
          <a:solidFill>
            <a:schemeClr val="accent1"/>
          </a:solidFill>
        </p:spPr>
        <p:txBody>
          <a:bodyPr lIns="137166" rIns="137166" anchor="ctr"/>
          <a:lstStyle>
            <a:lvl1pPr marL="0" indent="0" algn="ctr">
              <a:lnSpc>
                <a:spcPct val="88000"/>
              </a:lnSpc>
              <a:spcBef>
                <a:spcPts val="0"/>
              </a:spcBef>
              <a:buNone/>
              <a:defRPr lang="en-US" sz="1500" kern="1200" spc="-53" baseline="0" dirty="0" smtClean="0">
                <a:solidFill>
                  <a:schemeClr val="lt1"/>
                </a:solidFill>
                <a:latin typeface="+mn-lt"/>
                <a:ea typeface="+mn-ea"/>
                <a:cs typeface="+mn-cs"/>
              </a:defRPr>
            </a:lvl1pPr>
          </a:lstStyle>
          <a:p>
            <a:pPr lvl="0"/>
            <a:r>
              <a:rPr lang="en-US" smtClean="0"/>
              <a:t>Click to edit Master text styles</a:t>
            </a:r>
          </a:p>
        </p:txBody>
      </p:sp>
      <p:sp>
        <p:nvSpPr>
          <p:cNvPr id="6" name="Text Placeholder 5"/>
          <p:cNvSpPr>
            <a:spLocks noGrp="1"/>
          </p:cNvSpPr>
          <p:nvPr>
            <p:ph type="body" sz="quarter" idx="28"/>
          </p:nvPr>
        </p:nvSpPr>
        <p:spPr>
          <a:xfrm>
            <a:off x="6061617" y="4245375"/>
            <a:ext cx="2828549" cy="169277"/>
          </a:xfrm>
        </p:spPr>
        <p:txBody>
          <a:bodyPr wrap="square" lIns="6859" rIns="6859">
            <a:spAutoFit/>
          </a:bodyPr>
          <a:lstStyle>
            <a:lvl1pPr marL="0" indent="0">
              <a:buClr>
                <a:schemeClr val="bg2"/>
              </a:buClr>
              <a:buSzPct val="80000"/>
              <a:buFont typeface="Wingdings" panose="05000000000000000000" pitchFamily="2" charset="2"/>
              <a:buNone/>
              <a:defRPr lang="en-US" sz="1200" kern="1200" spc="-23" baseline="0" dirty="0">
                <a:solidFill>
                  <a:schemeClr val="tx2"/>
                </a:solidFill>
                <a:latin typeface="+mn-lt"/>
                <a:ea typeface="+mn-ea"/>
                <a:cs typeface="+mn-cs"/>
              </a:defRPr>
            </a:lvl1pPr>
          </a:lstStyle>
          <a:p>
            <a:pPr marL="0" lvl="0" indent="0" algn="l" defTabSz="685834" rtl="0" eaLnBrk="1" latinLnBrk="0" hangingPunct="1">
              <a:lnSpc>
                <a:spcPct val="90000"/>
              </a:lnSpc>
              <a:spcBef>
                <a:spcPts val="225"/>
              </a:spcBef>
              <a:spcAft>
                <a:spcPts val="450"/>
              </a:spcAft>
              <a:buClr>
                <a:schemeClr val="bg1">
                  <a:lumMod val="50000"/>
                </a:schemeClr>
              </a:buClr>
              <a:buSzPct val="100000"/>
              <a:buFont typeface="Arial" panose="020B0604020202020204" pitchFamily="34" charset="0"/>
              <a:buNone/>
            </a:pPr>
            <a:r>
              <a:rPr lang="en-US" smtClean="0"/>
              <a:t>Click to edit Master text styles</a:t>
            </a:r>
          </a:p>
        </p:txBody>
      </p:sp>
      <p:sp>
        <p:nvSpPr>
          <p:cNvPr id="30" name="Text Placeholder 29"/>
          <p:cNvSpPr>
            <a:spLocks noGrp="1"/>
          </p:cNvSpPr>
          <p:nvPr>
            <p:ph type="body" sz="quarter" idx="32"/>
          </p:nvPr>
        </p:nvSpPr>
        <p:spPr>
          <a:xfrm>
            <a:off x="253814" y="4245375"/>
            <a:ext cx="2798793" cy="169277"/>
          </a:xfrm>
        </p:spPr>
        <p:txBody>
          <a:bodyPr lIns="6859" rIns="6859">
            <a:spAutoFit/>
          </a:bodyPr>
          <a:lstStyle>
            <a:lvl1pPr marL="0" indent="0">
              <a:buNone/>
              <a:defRPr sz="1200">
                <a:solidFill>
                  <a:schemeClr val="tx2"/>
                </a:solidFill>
              </a:defRPr>
            </a:lvl1pPr>
          </a:lstStyle>
          <a:p>
            <a:pPr lvl="0"/>
            <a:r>
              <a:rPr lang="en-US" smtClean="0"/>
              <a:t>Click to edit Master text styles</a:t>
            </a:r>
          </a:p>
        </p:txBody>
      </p:sp>
      <p:sp>
        <p:nvSpPr>
          <p:cNvPr id="33" name="Text Placeholder 29"/>
          <p:cNvSpPr>
            <a:spLocks noGrp="1"/>
          </p:cNvSpPr>
          <p:nvPr>
            <p:ph type="body" sz="quarter" idx="33"/>
          </p:nvPr>
        </p:nvSpPr>
        <p:spPr>
          <a:xfrm>
            <a:off x="3167227" y="4245375"/>
            <a:ext cx="2798793" cy="169277"/>
          </a:xfrm>
        </p:spPr>
        <p:txBody>
          <a:bodyPr lIns="6859" rIns="6859">
            <a:spAutoFit/>
          </a:bodyPr>
          <a:lstStyle>
            <a:lvl1pPr marL="0" indent="0">
              <a:buNone/>
              <a:defRPr sz="1200">
                <a:solidFill>
                  <a:schemeClr val="tx2"/>
                </a:solidFill>
              </a:defRPr>
            </a:lvl1pPr>
          </a:lstStyle>
          <a:p>
            <a:pPr lvl="0"/>
            <a:r>
              <a:rPr lang="en-US" smtClean="0"/>
              <a:t>Click to edit Master text styles</a:t>
            </a:r>
          </a:p>
        </p:txBody>
      </p:sp>
      <p:sp>
        <p:nvSpPr>
          <p:cNvPr id="25" name="Title 24"/>
          <p:cNvSpPr>
            <a:spLocks noGrp="1"/>
          </p:cNvSpPr>
          <p:nvPr>
            <p:ph type="title"/>
          </p:nvPr>
        </p:nvSpPr>
        <p:spPr/>
        <p:txBody>
          <a:bodyPr/>
          <a:lstStyle/>
          <a:p>
            <a:r>
              <a:rPr lang="en-US" smtClean="0"/>
              <a:t>Click to edit Master title style</a:t>
            </a:r>
            <a:endParaRPr lang="en-US"/>
          </a:p>
        </p:txBody>
      </p:sp>
      <p:sp>
        <p:nvSpPr>
          <p:cNvPr id="27" name="Text Placeholder 3"/>
          <p:cNvSpPr>
            <a:spLocks noGrp="1"/>
          </p:cNvSpPr>
          <p:nvPr>
            <p:ph type="body" sz="quarter" idx="16"/>
          </p:nvPr>
        </p:nvSpPr>
        <p:spPr>
          <a:xfrm>
            <a:off x="253812" y="765811"/>
            <a:ext cx="8615892" cy="253916"/>
          </a:xfrm>
        </p:spPr>
        <p:txBody>
          <a:bodyPr vert="horz" lIns="6859" tIns="0" rIns="0" bIns="0" rtlCol="0">
            <a:spAutoFit/>
          </a:bodyPr>
          <a:lstStyle>
            <a:lvl1pPr>
              <a:defRPr lang="en-US" sz="1800" spc="-15"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34"/>
          </p:nvPr>
        </p:nvSpPr>
        <p:spPr/>
        <p:txBody>
          <a:bodyPr/>
          <a:lstStyle/>
          <a:p>
            <a:endParaRPr lang="en-US"/>
          </a:p>
        </p:txBody>
      </p:sp>
    </p:spTree>
    <p:extLst>
      <p:ext uri="{BB962C8B-B14F-4D97-AF65-F5344CB8AC3E}">
        <p14:creationId xmlns:p14="http://schemas.microsoft.com/office/powerpoint/2010/main" val="183219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column photos">
    <p:spTree>
      <p:nvGrpSpPr>
        <p:cNvPr id="1" name=""/>
        <p:cNvGrpSpPr/>
        <p:nvPr/>
      </p:nvGrpSpPr>
      <p:grpSpPr>
        <a:xfrm>
          <a:off x="0" y="0"/>
          <a:ext cx="0" cy="0"/>
          <a:chOff x="0" y="0"/>
          <a:chExt cx="0" cy="0"/>
        </a:xfrm>
      </p:grpSpPr>
      <p:sp>
        <p:nvSpPr>
          <p:cNvPr id="62" name="Picture Placeholder 61"/>
          <p:cNvSpPr>
            <a:spLocks noGrp="1"/>
          </p:cNvSpPr>
          <p:nvPr>
            <p:ph type="pic" sz="quarter" idx="17"/>
          </p:nvPr>
        </p:nvSpPr>
        <p:spPr>
          <a:xfrm>
            <a:off x="252478" y="1197771"/>
            <a:ext cx="2815386" cy="2985616"/>
          </a:xfrm>
        </p:spPr>
        <p:txBody>
          <a:bodyPr/>
          <a:lstStyle/>
          <a:p>
            <a:r>
              <a:rPr lang="en-US" smtClean="0"/>
              <a:t>Drag picture to placeholder or click icon to add</a:t>
            </a:r>
            <a:endParaRPr lang="en-US" dirty="0"/>
          </a:p>
        </p:txBody>
      </p:sp>
      <p:sp>
        <p:nvSpPr>
          <p:cNvPr id="63" name="Picture Placeholder 61"/>
          <p:cNvSpPr>
            <a:spLocks noGrp="1"/>
          </p:cNvSpPr>
          <p:nvPr>
            <p:ph type="pic" sz="quarter" idx="18"/>
          </p:nvPr>
        </p:nvSpPr>
        <p:spPr>
          <a:xfrm>
            <a:off x="3172864" y="1197771"/>
            <a:ext cx="2795124" cy="2985616"/>
          </a:xfrm>
        </p:spPr>
        <p:txBody>
          <a:bodyPr/>
          <a:lstStyle/>
          <a:p>
            <a:r>
              <a:rPr lang="en-US" smtClean="0"/>
              <a:t>Drag picture to placeholder or click icon to add</a:t>
            </a:r>
            <a:endParaRPr lang="en-US"/>
          </a:p>
        </p:txBody>
      </p:sp>
      <p:sp>
        <p:nvSpPr>
          <p:cNvPr id="64" name="Picture Placeholder 61"/>
          <p:cNvSpPr>
            <a:spLocks noGrp="1"/>
          </p:cNvSpPr>
          <p:nvPr>
            <p:ph type="pic" sz="quarter" idx="19"/>
          </p:nvPr>
        </p:nvSpPr>
        <p:spPr>
          <a:xfrm>
            <a:off x="6077950" y="1197771"/>
            <a:ext cx="2810423" cy="2985616"/>
          </a:xfrm>
        </p:spPr>
        <p:txBody>
          <a:bodyPr/>
          <a:lstStyle/>
          <a:p>
            <a:r>
              <a:rPr lang="en-US" smtClean="0"/>
              <a:t>Drag picture to placeholder or click icon to add</a:t>
            </a:r>
            <a:endParaRPr lang="en-US" dirty="0"/>
          </a:p>
        </p:txBody>
      </p:sp>
      <p:cxnSp>
        <p:nvCxnSpPr>
          <p:cNvPr id="65" name="Straight Connector 64"/>
          <p:cNvCxnSpPr/>
          <p:nvPr/>
        </p:nvCxnSpPr>
        <p:spPr>
          <a:xfrm>
            <a:off x="250239" y="4276725"/>
            <a:ext cx="2812512"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Text Placeholder 3"/>
          <p:cNvSpPr>
            <a:spLocks noGrp="1"/>
          </p:cNvSpPr>
          <p:nvPr>
            <p:ph type="body" sz="quarter" idx="28"/>
          </p:nvPr>
        </p:nvSpPr>
        <p:spPr>
          <a:xfrm>
            <a:off x="242949" y="4339648"/>
            <a:ext cx="2812512" cy="377138"/>
          </a:xfrm>
        </p:spPr>
        <p:txBody>
          <a:bodyPr/>
          <a:lstStyle>
            <a:lvl1pPr>
              <a:buNone/>
              <a:defRPr sz="1100"/>
            </a:lvl1pPr>
          </a:lstStyle>
          <a:p>
            <a:pPr lvl="0"/>
            <a:r>
              <a:rPr lang="en-US" smtClean="0"/>
              <a:t>Click to edit Master text styles</a:t>
            </a:r>
          </a:p>
        </p:txBody>
      </p:sp>
      <p:cxnSp>
        <p:nvCxnSpPr>
          <p:cNvPr id="67" name="Straight Connector 66"/>
          <p:cNvCxnSpPr/>
          <p:nvPr/>
        </p:nvCxnSpPr>
        <p:spPr>
          <a:xfrm>
            <a:off x="3172864" y="4276725"/>
            <a:ext cx="2800161"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 Placeholder 3"/>
          <p:cNvSpPr>
            <a:spLocks noGrp="1"/>
          </p:cNvSpPr>
          <p:nvPr>
            <p:ph type="body" sz="quarter" idx="29"/>
          </p:nvPr>
        </p:nvSpPr>
        <p:spPr>
          <a:xfrm>
            <a:off x="3164525" y="4339648"/>
            <a:ext cx="2812512" cy="377138"/>
          </a:xfrm>
        </p:spPr>
        <p:txBody>
          <a:bodyPr/>
          <a:lstStyle>
            <a:lvl1pPr>
              <a:buNone/>
              <a:defRPr sz="1100"/>
            </a:lvl1pPr>
          </a:lstStyle>
          <a:p>
            <a:pPr lvl="0"/>
            <a:r>
              <a:rPr lang="en-US" smtClean="0"/>
              <a:t>Click to edit Master text styles</a:t>
            </a:r>
          </a:p>
        </p:txBody>
      </p:sp>
      <p:cxnSp>
        <p:nvCxnSpPr>
          <p:cNvPr id="69" name="Straight Connector 68"/>
          <p:cNvCxnSpPr/>
          <p:nvPr/>
        </p:nvCxnSpPr>
        <p:spPr>
          <a:xfrm>
            <a:off x="6077948" y="4276725"/>
            <a:ext cx="2812512"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 Placeholder 3"/>
          <p:cNvSpPr>
            <a:spLocks noGrp="1"/>
          </p:cNvSpPr>
          <p:nvPr>
            <p:ph type="body" sz="quarter" idx="30"/>
          </p:nvPr>
        </p:nvSpPr>
        <p:spPr>
          <a:xfrm>
            <a:off x="6086100" y="4339648"/>
            <a:ext cx="2812512" cy="377138"/>
          </a:xfrm>
        </p:spPr>
        <p:txBody>
          <a:bodyPr/>
          <a:lstStyle>
            <a:lvl1pPr>
              <a:buNone/>
              <a:defRPr sz="1100"/>
            </a:lvl1pPr>
          </a:lstStyle>
          <a:p>
            <a:pPr lvl="0"/>
            <a:r>
              <a:rPr lang="en-US" smtClean="0"/>
              <a:t>Click to edit Master text styles</a:t>
            </a:r>
          </a:p>
        </p:txBody>
      </p:sp>
      <p:sp>
        <p:nvSpPr>
          <p:cNvPr id="27" name="Text Placeholder 3"/>
          <p:cNvSpPr>
            <a:spLocks noGrp="1"/>
          </p:cNvSpPr>
          <p:nvPr>
            <p:ph type="body" sz="quarter" idx="16"/>
          </p:nvPr>
        </p:nvSpPr>
        <p:spPr>
          <a:xfrm>
            <a:off x="253812" y="765811"/>
            <a:ext cx="8615892" cy="253916"/>
          </a:xfrm>
        </p:spPr>
        <p:txBody>
          <a:bodyPr vert="horz" lIns="6859" tIns="0" rIns="0" bIns="0" rtlCol="0">
            <a:spAutoFit/>
          </a:bodyPr>
          <a:lstStyle>
            <a:lvl1pPr>
              <a:defRPr lang="en-US" sz="1800" spc="-15" dirty="0" smtClean="0">
                <a:solidFill>
                  <a:schemeClr val="accent2"/>
                </a:solidFill>
              </a:defRPr>
            </a:lvl1pPr>
          </a:lstStyle>
          <a:p>
            <a:pPr lvl="0">
              <a:buNone/>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31"/>
          </p:nvPr>
        </p:nvSpPr>
        <p:spPr/>
        <p:txBody>
          <a:bodyPr/>
          <a:lstStyle/>
          <a:p>
            <a:endParaRPr lang="en-US"/>
          </a:p>
        </p:txBody>
      </p:sp>
    </p:spTree>
    <p:extLst>
      <p:ext uri="{BB962C8B-B14F-4D97-AF65-F5344CB8AC3E}">
        <p14:creationId xmlns:p14="http://schemas.microsoft.com/office/powerpoint/2010/main" val="154494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column photos">
    <p:spTree>
      <p:nvGrpSpPr>
        <p:cNvPr id="1" name=""/>
        <p:cNvGrpSpPr/>
        <p:nvPr/>
      </p:nvGrpSpPr>
      <p:grpSpPr>
        <a:xfrm>
          <a:off x="0" y="0"/>
          <a:ext cx="0" cy="0"/>
          <a:chOff x="0" y="0"/>
          <a:chExt cx="0" cy="0"/>
        </a:xfrm>
      </p:grpSpPr>
      <p:sp>
        <p:nvSpPr>
          <p:cNvPr id="16" name="Rectangle 15"/>
          <p:cNvSpPr/>
          <p:nvPr/>
        </p:nvSpPr>
        <p:spPr>
          <a:xfrm>
            <a:off x="4657123" y="285750"/>
            <a:ext cx="2193389" cy="2667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3" tIns="34292" rIns="68583" bIns="34292" numCol="1" spcCol="0" rtlCol="0" fromWordArt="0" anchor="t" anchorCtr="0" forceAA="0" compatLnSpc="1">
            <a:prstTxWarp prst="textNoShape">
              <a:avLst/>
            </a:prstTxWarp>
            <a:noAutofit/>
          </a:bodyPr>
          <a:lstStyle/>
          <a:p>
            <a:pPr algn="ctr"/>
            <a:endParaRPr lang="en-US" dirty="0" err="1" smtClean="0">
              <a:cs typeface="VAG Rounded Std Light"/>
            </a:endParaRPr>
          </a:p>
        </p:txBody>
      </p:sp>
      <p:sp>
        <p:nvSpPr>
          <p:cNvPr id="3" name="Title 2"/>
          <p:cNvSpPr>
            <a:spLocks noGrp="1"/>
          </p:cNvSpPr>
          <p:nvPr>
            <p:ph type="title"/>
          </p:nvPr>
        </p:nvSpPr>
        <p:spPr/>
        <p:txBody>
          <a:bodyPr/>
          <a:lstStyle/>
          <a:p>
            <a:r>
              <a:rPr lang="en-US" smtClean="0"/>
              <a:t>Click to edit Master title style</a:t>
            </a:r>
            <a:endParaRPr lang="en-US"/>
          </a:p>
        </p:txBody>
      </p:sp>
      <p:sp>
        <p:nvSpPr>
          <p:cNvPr id="22" name="Picture Placeholder 4"/>
          <p:cNvSpPr>
            <a:spLocks noGrp="1"/>
          </p:cNvSpPr>
          <p:nvPr>
            <p:ph type="pic" sz="quarter" idx="24"/>
          </p:nvPr>
        </p:nvSpPr>
        <p:spPr>
          <a:xfrm>
            <a:off x="249535" y="1277409"/>
            <a:ext cx="2045917" cy="2931064"/>
          </a:xfrm>
        </p:spPr>
        <p:txBody>
          <a:bodyPr anchor="ctr"/>
          <a:lstStyle>
            <a:lvl1pPr marL="0" indent="0" algn="ctr">
              <a:buNone/>
              <a:defRPr sz="1400">
                <a:solidFill>
                  <a:schemeClr val="accent2"/>
                </a:solidFill>
              </a:defRPr>
            </a:lvl1pPr>
          </a:lstStyle>
          <a:p>
            <a:r>
              <a:rPr lang="en-US" smtClean="0"/>
              <a:t>Drag picture to placeholder or click icon to add</a:t>
            </a:r>
            <a:endParaRPr lang="en-US" dirty="0"/>
          </a:p>
        </p:txBody>
      </p:sp>
      <p:sp>
        <p:nvSpPr>
          <p:cNvPr id="23" name="Picture Placeholder 4"/>
          <p:cNvSpPr>
            <a:spLocks noGrp="1"/>
          </p:cNvSpPr>
          <p:nvPr>
            <p:ph type="pic" sz="quarter" idx="25"/>
          </p:nvPr>
        </p:nvSpPr>
        <p:spPr>
          <a:xfrm>
            <a:off x="2443542" y="1277409"/>
            <a:ext cx="2045917" cy="2931064"/>
          </a:xfrm>
        </p:spPr>
        <p:txBody>
          <a:bodyPr anchor="ctr"/>
          <a:lstStyle>
            <a:lvl1pPr marL="0" indent="0" algn="ctr">
              <a:buNone/>
              <a:defRPr sz="1400">
                <a:solidFill>
                  <a:schemeClr val="accent2"/>
                </a:solidFill>
              </a:defRPr>
            </a:lvl1pPr>
          </a:lstStyle>
          <a:p>
            <a:r>
              <a:rPr lang="en-US" smtClean="0"/>
              <a:t>Drag picture to placeholder or click icon to add</a:t>
            </a:r>
            <a:endParaRPr lang="en-US"/>
          </a:p>
        </p:txBody>
      </p:sp>
      <p:sp>
        <p:nvSpPr>
          <p:cNvPr id="24" name="Picture Placeholder 4"/>
          <p:cNvSpPr>
            <a:spLocks noGrp="1"/>
          </p:cNvSpPr>
          <p:nvPr>
            <p:ph type="pic" sz="quarter" idx="26"/>
          </p:nvPr>
        </p:nvSpPr>
        <p:spPr>
          <a:xfrm>
            <a:off x="4637550" y="1277409"/>
            <a:ext cx="2045917" cy="2931064"/>
          </a:xfrm>
        </p:spPr>
        <p:txBody>
          <a:bodyPr anchor="ctr"/>
          <a:lstStyle>
            <a:lvl1pPr marL="0" indent="0" algn="ctr">
              <a:buNone/>
              <a:defRPr sz="1400">
                <a:solidFill>
                  <a:schemeClr val="accent2"/>
                </a:solidFill>
              </a:defRPr>
            </a:lvl1pPr>
          </a:lstStyle>
          <a:p>
            <a:r>
              <a:rPr lang="en-US" smtClean="0"/>
              <a:t>Drag picture to placeholder or click icon to add</a:t>
            </a:r>
            <a:endParaRPr lang="en-US"/>
          </a:p>
        </p:txBody>
      </p:sp>
      <p:sp>
        <p:nvSpPr>
          <p:cNvPr id="37" name="Picture Placeholder 4"/>
          <p:cNvSpPr>
            <a:spLocks noGrp="1"/>
          </p:cNvSpPr>
          <p:nvPr>
            <p:ph type="pic" sz="quarter" idx="27"/>
          </p:nvPr>
        </p:nvSpPr>
        <p:spPr>
          <a:xfrm>
            <a:off x="6831558" y="1277409"/>
            <a:ext cx="2045917" cy="2931064"/>
          </a:xfrm>
        </p:spPr>
        <p:txBody>
          <a:bodyPr anchor="ctr"/>
          <a:lstStyle>
            <a:lvl1pPr marL="0" indent="0" algn="ctr">
              <a:buNone/>
              <a:defRPr sz="1400">
                <a:solidFill>
                  <a:schemeClr val="accent2"/>
                </a:solidFill>
              </a:defRPr>
            </a:lvl1pPr>
          </a:lstStyle>
          <a:p>
            <a:r>
              <a:rPr lang="en-US" smtClean="0"/>
              <a:t>Drag picture to placeholder or click icon to add</a:t>
            </a:r>
            <a:endParaRPr lang="en-US" dirty="0"/>
          </a:p>
        </p:txBody>
      </p:sp>
      <p:cxnSp>
        <p:nvCxnSpPr>
          <p:cNvPr id="5" name="Straight Connector 4"/>
          <p:cNvCxnSpPr/>
          <p:nvPr/>
        </p:nvCxnSpPr>
        <p:spPr>
          <a:xfrm>
            <a:off x="253814" y="4276725"/>
            <a:ext cx="2037357"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2448945" y="4276725"/>
            <a:ext cx="2037357"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641830" y="4276725"/>
            <a:ext cx="2037357"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836726" y="4276725"/>
            <a:ext cx="2037357"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28"/>
          </p:nvPr>
        </p:nvSpPr>
        <p:spPr>
          <a:xfrm>
            <a:off x="250099" y="4339648"/>
            <a:ext cx="2041263" cy="377138"/>
          </a:xfrm>
        </p:spPr>
        <p:txBody>
          <a:bodyPr/>
          <a:lstStyle>
            <a:lvl1pPr>
              <a:buNone/>
              <a:defRPr sz="1100"/>
            </a:lvl1pPr>
          </a:lstStyle>
          <a:p>
            <a:pPr lvl="0"/>
            <a:r>
              <a:rPr lang="en-US" smtClean="0"/>
              <a:t>Click to edit Master text styles</a:t>
            </a:r>
          </a:p>
        </p:txBody>
      </p:sp>
      <p:sp>
        <p:nvSpPr>
          <p:cNvPr id="77" name="Text Placeholder 3"/>
          <p:cNvSpPr>
            <a:spLocks noGrp="1"/>
          </p:cNvSpPr>
          <p:nvPr>
            <p:ph type="body" sz="quarter" idx="29"/>
          </p:nvPr>
        </p:nvSpPr>
        <p:spPr>
          <a:xfrm>
            <a:off x="2448946" y="4339648"/>
            <a:ext cx="2041263" cy="377138"/>
          </a:xfrm>
        </p:spPr>
        <p:txBody>
          <a:bodyPr/>
          <a:lstStyle>
            <a:lvl1pPr>
              <a:buNone/>
              <a:defRPr sz="1100"/>
            </a:lvl1pPr>
          </a:lstStyle>
          <a:p>
            <a:pPr lvl="0"/>
            <a:r>
              <a:rPr lang="en-US" smtClean="0"/>
              <a:t>Click to edit Master text styles</a:t>
            </a:r>
          </a:p>
        </p:txBody>
      </p:sp>
      <p:sp>
        <p:nvSpPr>
          <p:cNvPr id="78" name="Text Placeholder 3"/>
          <p:cNvSpPr>
            <a:spLocks noGrp="1"/>
          </p:cNvSpPr>
          <p:nvPr>
            <p:ph type="body" sz="quarter" idx="30"/>
          </p:nvPr>
        </p:nvSpPr>
        <p:spPr>
          <a:xfrm>
            <a:off x="4644078" y="4339648"/>
            <a:ext cx="2041263" cy="377138"/>
          </a:xfrm>
        </p:spPr>
        <p:txBody>
          <a:bodyPr/>
          <a:lstStyle>
            <a:lvl1pPr>
              <a:buNone/>
              <a:defRPr sz="1100"/>
            </a:lvl1pPr>
          </a:lstStyle>
          <a:p>
            <a:pPr lvl="0"/>
            <a:r>
              <a:rPr lang="en-US" smtClean="0"/>
              <a:t>Click to edit Master text styles</a:t>
            </a:r>
          </a:p>
        </p:txBody>
      </p:sp>
      <p:sp>
        <p:nvSpPr>
          <p:cNvPr id="79" name="Text Placeholder 3"/>
          <p:cNvSpPr>
            <a:spLocks noGrp="1"/>
          </p:cNvSpPr>
          <p:nvPr>
            <p:ph type="body" sz="quarter" idx="31"/>
          </p:nvPr>
        </p:nvSpPr>
        <p:spPr>
          <a:xfrm>
            <a:off x="6836726" y="4339648"/>
            <a:ext cx="2041263" cy="377138"/>
          </a:xfrm>
        </p:spPr>
        <p:txBody>
          <a:bodyPr/>
          <a:lstStyle>
            <a:lvl1pPr>
              <a:buNone/>
              <a:defRPr sz="1100"/>
            </a:lvl1pPr>
          </a:lstStyle>
          <a:p>
            <a:pPr lvl="0"/>
            <a:r>
              <a:rPr lang="en-US" smtClean="0"/>
              <a:t>Click to edit Master text styles</a:t>
            </a:r>
          </a:p>
        </p:txBody>
      </p:sp>
      <p:sp>
        <p:nvSpPr>
          <p:cNvPr id="39" name="Text Placeholder 3"/>
          <p:cNvSpPr>
            <a:spLocks noGrp="1"/>
          </p:cNvSpPr>
          <p:nvPr>
            <p:ph type="body" sz="quarter" idx="16"/>
          </p:nvPr>
        </p:nvSpPr>
        <p:spPr>
          <a:xfrm>
            <a:off x="253812" y="765811"/>
            <a:ext cx="8615892" cy="253916"/>
          </a:xfrm>
        </p:spPr>
        <p:txBody>
          <a:bodyPr vert="horz" lIns="6859" tIns="0" rIns="0" bIns="0" rtlCol="0">
            <a:spAutoFit/>
          </a:bodyPr>
          <a:lstStyle>
            <a:lvl1pPr>
              <a:defRPr lang="en-US" sz="1800" spc="-15"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32"/>
          </p:nvPr>
        </p:nvSpPr>
        <p:spPr/>
        <p:txBody>
          <a:bodyPr/>
          <a:lstStyle/>
          <a:p>
            <a:endParaRPr lang="en-US"/>
          </a:p>
        </p:txBody>
      </p:sp>
    </p:spTree>
    <p:extLst>
      <p:ext uri="{BB962C8B-B14F-4D97-AF65-F5344CB8AC3E}">
        <p14:creationId xmlns:p14="http://schemas.microsoft.com/office/powerpoint/2010/main" val="131194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column multi">
    <p:spTree>
      <p:nvGrpSpPr>
        <p:cNvPr id="1" name=""/>
        <p:cNvGrpSpPr/>
        <p:nvPr/>
      </p:nvGrpSpPr>
      <p:grpSpPr>
        <a:xfrm>
          <a:off x="0" y="0"/>
          <a:ext cx="0" cy="0"/>
          <a:chOff x="0" y="0"/>
          <a:chExt cx="0" cy="0"/>
        </a:xfrm>
      </p:grpSpPr>
      <p:sp>
        <p:nvSpPr>
          <p:cNvPr id="16" name="Rectangle 15"/>
          <p:cNvSpPr/>
          <p:nvPr/>
        </p:nvSpPr>
        <p:spPr>
          <a:xfrm>
            <a:off x="4657123" y="285750"/>
            <a:ext cx="2193389" cy="2667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3" tIns="34292" rIns="68583" bIns="34292" numCol="1" spcCol="0" rtlCol="0" fromWordArt="0" anchor="t" anchorCtr="0" forceAA="0" compatLnSpc="1">
            <a:prstTxWarp prst="textNoShape">
              <a:avLst/>
            </a:prstTxWarp>
            <a:noAutofit/>
          </a:bodyPr>
          <a:lstStyle/>
          <a:p>
            <a:pPr algn="ctr"/>
            <a:endParaRPr lang="en-US" dirty="0" err="1" smtClean="0">
              <a:cs typeface="VAG Rounded Std Light"/>
            </a:endParaRPr>
          </a:p>
        </p:txBody>
      </p:sp>
      <p:sp>
        <p:nvSpPr>
          <p:cNvPr id="3" name="Title 2"/>
          <p:cNvSpPr>
            <a:spLocks noGrp="1"/>
          </p:cNvSpPr>
          <p:nvPr>
            <p:ph type="title"/>
          </p:nvPr>
        </p:nvSpPr>
        <p:spPr/>
        <p:txBody>
          <a:bodyPr/>
          <a:lstStyle/>
          <a:p>
            <a:r>
              <a:rPr lang="en-US" smtClean="0"/>
              <a:t>Click to edit Master title style</a:t>
            </a:r>
            <a:endParaRPr lang="en-US" dirty="0"/>
          </a:p>
        </p:txBody>
      </p:sp>
      <p:sp>
        <p:nvSpPr>
          <p:cNvPr id="6" name="Content Placeholder 5"/>
          <p:cNvSpPr>
            <a:spLocks noGrp="1"/>
          </p:cNvSpPr>
          <p:nvPr>
            <p:ph sz="quarter" idx="10"/>
          </p:nvPr>
        </p:nvSpPr>
        <p:spPr>
          <a:xfrm>
            <a:off x="253814" y="2645229"/>
            <a:ext cx="2037357" cy="2025070"/>
          </a:xfrm>
        </p:spPr>
        <p:txBody>
          <a:bodyPr/>
          <a:lstStyle>
            <a:lvl1pPr>
              <a:defRPr sz="1400"/>
            </a:lvl1pPr>
            <a:lvl2pPr>
              <a:defRPr sz="1200"/>
            </a:lvl2pPr>
            <a:lvl3pPr>
              <a:defRPr sz="1100"/>
            </a:lvl3pPr>
            <a:lvl4pPr>
              <a:defRPr sz="1100"/>
            </a:lvl4pPr>
            <a:lvl5pPr>
              <a:defRPr sz="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8"/>
          <p:cNvSpPr>
            <a:spLocks noGrp="1"/>
          </p:cNvSpPr>
          <p:nvPr>
            <p:ph sz="quarter" idx="11"/>
          </p:nvPr>
        </p:nvSpPr>
        <p:spPr>
          <a:xfrm>
            <a:off x="2454667" y="2645229"/>
            <a:ext cx="2037357" cy="2025070"/>
          </a:xfrm>
        </p:spPr>
        <p:txBody>
          <a:bodyPr/>
          <a:lstStyle>
            <a:lvl1pPr>
              <a:defRPr sz="1400"/>
            </a:lvl1pPr>
            <a:lvl2pPr>
              <a:defRPr sz="1200"/>
            </a:lvl2pPr>
            <a:lvl3pPr>
              <a:defRPr sz="1100"/>
            </a:lvl3pPr>
            <a:lvl4pPr>
              <a:defRPr sz="1100"/>
            </a:lvl4pPr>
            <a:lvl5pPr>
              <a:defRPr sz="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10"/>
          <p:cNvSpPr>
            <a:spLocks noGrp="1"/>
          </p:cNvSpPr>
          <p:nvPr>
            <p:ph sz="quarter" idx="12"/>
          </p:nvPr>
        </p:nvSpPr>
        <p:spPr>
          <a:xfrm>
            <a:off x="4655521" y="2645229"/>
            <a:ext cx="2037357" cy="2025070"/>
          </a:xfrm>
        </p:spPr>
        <p:txBody>
          <a:bodyPr/>
          <a:lstStyle>
            <a:lvl1pPr>
              <a:defRPr sz="1400"/>
            </a:lvl1pPr>
            <a:lvl2pPr>
              <a:defRPr sz="1200"/>
            </a:lvl2pPr>
            <a:lvl3pPr>
              <a:defRPr sz="1100"/>
            </a:lvl3pPr>
            <a:lvl4pPr>
              <a:defRPr sz="1100"/>
            </a:lvl4pPr>
            <a:lvl5pPr>
              <a:defRPr sz="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3" name="Content Placeholder 12"/>
          <p:cNvSpPr>
            <a:spLocks noGrp="1"/>
          </p:cNvSpPr>
          <p:nvPr>
            <p:ph sz="quarter" idx="13"/>
          </p:nvPr>
        </p:nvSpPr>
        <p:spPr>
          <a:xfrm>
            <a:off x="6856374" y="2645229"/>
            <a:ext cx="2037357" cy="2025070"/>
          </a:xfrm>
        </p:spPr>
        <p:txBody>
          <a:bodyPr/>
          <a:lstStyle>
            <a:lvl1pPr>
              <a:defRPr sz="1400"/>
            </a:lvl1pPr>
            <a:lvl2pPr>
              <a:defRPr sz="1200"/>
            </a:lvl2pPr>
            <a:lvl3pPr>
              <a:defRPr sz="1100"/>
            </a:lvl3pPr>
            <a:lvl4pPr>
              <a:defRPr sz="1100"/>
            </a:lvl4pPr>
            <a:lvl5pPr>
              <a:defRPr sz="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22" name="Picture Placeholder 4"/>
          <p:cNvSpPr>
            <a:spLocks noGrp="1"/>
          </p:cNvSpPr>
          <p:nvPr>
            <p:ph type="pic" sz="quarter" idx="24"/>
          </p:nvPr>
        </p:nvSpPr>
        <p:spPr>
          <a:xfrm>
            <a:off x="258385" y="1277411"/>
            <a:ext cx="2028210" cy="1271429"/>
          </a:xfrm>
        </p:spPr>
        <p:txBody>
          <a:bodyPr anchor="ctr"/>
          <a:lstStyle>
            <a:lvl1pPr marL="0" indent="0" algn="ctr">
              <a:buNone/>
              <a:defRPr sz="1400">
                <a:solidFill>
                  <a:schemeClr val="accent2"/>
                </a:solidFill>
              </a:defRPr>
            </a:lvl1pPr>
          </a:lstStyle>
          <a:p>
            <a:r>
              <a:rPr lang="en-US" smtClean="0"/>
              <a:t>Drag picture to placeholder or click icon to add</a:t>
            </a:r>
            <a:endParaRPr lang="en-US" dirty="0"/>
          </a:p>
        </p:txBody>
      </p:sp>
      <p:sp>
        <p:nvSpPr>
          <p:cNvPr id="23" name="Picture Placeholder 4"/>
          <p:cNvSpPr>
            <a:spLocks noGrp="1"/>
          </p:cNvSpPr>
          <p:nvPr>
            <p:ph type="pic" sz="quarter" idx="25"/>
          </p:nvPr>
        </p:nvSpPr>
        <p:spPr>
          <a:xfrm>
            <a:off x="2450761" y="1277411"/>
            <a:ext cx="2042917" cy="1271429"/>
          </a:xfrm>
        </p:spPr>
        <p:txBody>
          <a:bodyPr anchor="ctr"/>
          <a:lstStyle>
            <a:lvl1pPr marL="0" indent="0" algn="ctr">
              <a:buNone/>
              <a:defRPr sz="1400">
                <a:solidFill>
                  <a:schemeClr val="accent2"/>
                </a:solidFill>
              </a:defRPr>
            </a:lvl1pPr>
          </a:lstStyle>
          <a:p>
            <a:r>
              <a:rPr lang="en-US" smtClean="0"/>
              <a:t>Drag picture to placeholder or click icon to add</a:t>
            </a:r>
            <a:endParaRPr lang="en-US" dirty="0"/>
          </a:p>
        </p:txBody>
      </p:sp>
      <p:sp>
        <p:nvSpPr>
          <p:cNvPr id="24" name="Picture Placeholder 4"/>
          <p:cNvSpPr>
            <a:spLocks noGrp="1"/>
          </p:cNvSpPr>
          <p:nvPr>
            <p:ph type="pic" sz="quarter" idx="26"/>
          </p:nvPr>
        </p:nvSpPr>
        <p:spPr>
          <a:xfrm>
            <a:off x="4655273" y="1277411"/>
            <a:ext cx="2029774" cy="1271429"/>
          </a:xfrm>
        </p:spPr>
        <p:txBody>
          <a:bodyPr anchor="ctr"/>
          <a:lstStyle>
            <a:lvl1pPr marL="0" indent="0" algn="ctr">
              <a:buNone/>
              <a:defRPr sz="1400">
                <a:solidFill>
                  <a:schemeClr val="accent2"/>
                </a:solidFill>
              </a:defRPr>
            </a:lvl1pPr>
          </a:lstStyle>
          <a:p>
            <a:r>
              <a:rPr lang="en-US" smtClean="0"/>
              <a:t>Drag picture to placeholder or click icon to add</a:t>
            </a:r>
            <a:endParaRPr lang="en-US"/>
          </a:p>
        </p:txBody>
      </p:sp>
      <p:sp>
        <p:nvSpPr>
          <p:cNvPr id="37" name="Picture Placeholder 4"/>
          <p:cNvSpPr>
            <a:spLocks noGrp="1"/>
          </p:cNvSpPr>
          <p:nvPr>
            <p:ph type="pic" sz="quarter" idx="27"/>
          </p:nvPr>
        </p:nvSpPr>
        <p:spPr>
          <a:xfrm>
            <a:off x="6846645" y="1277411"/>
            <a:ext cx="2043689" cy="1271429"/>
          </a:xfrm>
        </p:spPr>
        <p:txBody>
          <a:bodyPr anchor="ctr"/>
          <a:lstStyle>
            <a:lvl1pPr marL="0" indent="0" algn="ctr">
              <a:buNone/>
              <a:defRPr sz="1400">
                <a:solidFill>
                  <a:schemeClr val="accent2"/>
                </a:solidFill>
              </a:defRPr>
            </a:lvl1pPr>
          </a:lstStyle>
          <a:p>
            <a:r>
              <a:rPr lang="en-US" smtClean="0"/>
              <a:t>Drag picture to placeholder or click icon to add</a:t>
            </a:r>
            <a:endParaRPr lang="en-US" dirty="0"/>
          </a:p>
        </p:txBody>
      </p:sp>
      <p:cxnSp>
        <p:nvCxnSpPr>
          <p:cNvPr id="5" name="Straight Connector 4"/>
          <p:cNvCxnSpPr/>
          <p:nvPr/>
        </p:nvCxnSpPr>
        <p:spPr>
          <a:xfrm>
            <a:off x="253814" y="2594610"/>
            <a:ext cx="2037357"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2448945" y="2594610"/>
            <a:ext cx="2037357"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647692" y="2594610"/>
            <a:ext cx="2037357"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853892" y="2594610"/>
            <a:ext cx="2037357"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 Placeholder 3"/>
          <p:cNvSpPr>
            <a:spLocks noGrp="1"/>
          </p:cNvSpPr>
          <p:nvPr>
            <p:ph type="body" sz="quarter" idx="16"/>
          </p:nvPr>
        </p:nvSpPr>
        <p:spPr>
          <a:xfrm>
            <a:off x="253812" y="765811"/>
            <a:ext cx="8615892" cy="253916"/>
          </a:xfrm>
        </p:spPr>
        <p:txBody>
          <a:bodyPr vert="horz" lIns="6859" tIns="0" rIns="0" bIns="0" rtlCol="0">
            <a:spAutoFit/>
          </a:bodyPr>
          <a:lstStyle>
            <a:lvl1pPr>
              <a:defRPr lang="en-US" sz="1800" spc="-15" dirty="0" smtClean="0">
                <a:solidFill>
                  <a:schemeClr val="accent2"/>
                </a:solidFill>
              </a:defRPr>
            </a:lvl1pPr>
          </a:lstStyle>
          <a:p>
            <a:pPr lvl="0">
              <a:buNone/>
            </a:pPr>
            <a:r>
              <a:rPr lang="en-US" smtClean="0"/>
              <a:t>Click to edit Master text styles</a:t>
            </a:r>
          </a:p>
        </p:txBody>
      </p:sp>
      <p:sp>
        <p:nvSpPr>
          <p:cNvPr id="2" name="Footer Placeholder 1"/>
          <p:cNvSpPr>
            <a:spLocks noGrp="1"/>
          </p:cNvSpPr>
          <p:nvPr>
            <p:ph type="ftr" sz="quarter" idx="28"/>
          </p:nvPr>
        </p:nvSpPr>
        <p:spPr/>
        <p:txBody>
          <a:bodyPr/>
          <a:lstStyle/>
          <a:p>
            <a:endParaRPr lang="en-US"/>
          </a:p>
        </p:txBody>
      </p:sp>
    </p:spTree>
    <p:extLst>
      <p:ext uri="{BB962C8B-B14F-4D97-AF65-F5344CB8AC3E}">
        <p14:creationId xmlns:p14="http://schemas.microsoft.com/office/powerpoint/2010/main" val="137871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plit_4-column">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29" hasCustomPrompt="1"/>
          </p:nvPr>
        </p:nvSpPr>
        <p:spPr>
          <a:xfrm>
            <a:off x="253815" y="1271588"/>
            <a:ext cx="2036499" cy="200025"/>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4" name="Text Placeholder 6"/>
          <p:cNvSpPr>
            <a:spLocks noGrp="1"/>
          </p:cNvSpPr>
          <p:nvPr>
            <p:ph type="body" sz="quarter" idx="30" hasCustomPrompt="1"/>
          </p:nvPr>
        </p:nvSpPr>
        <p:spPr>
          <a:xfrm>
            <a:off x="6858598" y="1271588"/>
            <a:ext cx="2036499" cy="200025"/>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5" name="Text Placeholder 6"/>
          <p:cNvSpPr>
            <a:spLocks noGrp="1"/>
          </p:cNvSpPr>
          <p:nvPr>
            <p:ph type="body" sz="quarter" idx="31" hasCustomPrompt="1"/>
          </p:nvPr>
        </p:nvSpPr>
        <p:spPr>
          <a:xfrm>
            <a:off x="4657004" y="1271588"/>
            <a:ext cx="2036499" cy="200025"/>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176" name="Text Placeholder 6"/>
          <p:cNvSpPr>
            <a:spLocks noGrp="1"/>
          </p:cNvSpPr>
          <p:nvPr>
            <p:ph type="body" sz="quarter" idx="32" hasCustomPrompt="1"/>
          </p:nvPr>
        </p:nvSpPr>
        <p:spPr>
          <a:xfrm>
            <a:off x="2455409" y="1271588"/>
            <a:ext cx="2036499" cy="200025"/>
          </a:xfrm>
          <a:blipFill>
            <a:blip r:embed="rId2"/>
            <a:srcRect/>
            <a:stretch>
              <a:fillRect l="-4393" t="-7550" r="-4146" b="-988"/>
            </a:stretch>
          </a:blipFill>
        </p:spPr>
        <p:txBody>
          <a:bodyPr/>
          <a:lstStyle>
            <a:lvl1pPr>
              <a:defRPr/>
            </a:lvl1pPr>
          </a:lstStyle>
          <a:p>
            <a:pPr lvl="0"/>
            <a:r>
              <a:rPr lang="en-US" dirty="0" smtClean="0"/>
              <a:t>  </a:t>
            </a:r>
            <a:endParaRPr lang="en-US" dirty="0"/>
          </a:p>
        </p:txBody>
      </p:sp>
      <p:sp>
        <p:nvSpPr>
          <p:cNvPr id="50" name="Rectangle 1"/>
          <p:cNvSpPr/>
          <p:nvPr/>
        </p:nvSpPr>
        <p:spPr>
          <a:xfrm>
            <a:off x="-1" y="2857500"/>
            <a:ext cx="9144095" cy="2286000"/>
          </a:xfrm>
          <a:custGeom>
            <a:avLst/>
            <a:gdLst/>
            <a:ahLst/>
            <a:cxnLst/>
            <a:rect l="l" t="t" r="r" b="b"/>
            <a:pathLst>
              <a:path w="8653190" h="3784541">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dirty="0"/>
          </a:p>
        </p:txBody>
      </p:sp>
      <p:sp>
        <p:nvSpPr>
          <p:cNvPr id="51" name="Text Placeholder 17"/>
          <p:cNvSpPr>
            <a:spLocks noGrp="1"/>
          </p:cNvSpPr>
          <p:nvPr>
            <p:ph type="body" sz="quarter" idx="13"/>
          </p:nvPr>
        </p:nvSpPr>
        <p:spPr>
          <a:xfrm>
            <a:off x="253814" y="823758"/>
            <a:ext cx="2037357" cy="492163"/>
          </a:xfrm>
        </p:spPr>
        <p:txBody>
          <a:bodyPr lIns="0" tIns="0" rIns="0" bIns="0" anchor="b">
            <a:noAutofit/>
          </a:bodyPr>
          <a:lstStyle>
            <a:lvl1pPr marL="0" indent="0" algn="ctr">
              <a:buClr>
                <a:schemeClr val="bg1"/>
              </a:buClr>
              <a:buNone/>
              <a:defRPr lang="en-US" sz="1400" b="1" kern="1200" dirty="0">
                <a:solidFill>
                  <a:schemeClr val="bg1"/>
                </a:solidFill>
                <a:latin typeface="+mj-lt"/>
                <a:ea typeface="+mn-ea"/>
                <a:cs typeface="+mn-cs"/>
              </a:defRPr>
            </a:lvl1pPr>
            <a:lvl2pPr>
              <a:buClr>
                <a:schemeClr val="bg1"/>
              </a:buClr>
              <a:defRPr sz="15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smtClean="0"/>
              <a:t>Click to edit Master text styles</a:t>
            </a:r>
          </a:p>
        </p:txBody>
      </p:sp>
      <p:sp>
        <p:nvSpPr>
          <p:cNvPr id="56" name="Text Placeholder 17"/>
          <p:cNvSpPr>
            <a:spLocks noGrp="1"/>
          </p:cNvSpPr>
          <p:nvPr>
            <p:ph type="body" sz="quarter" idx="18"/>
          </p:nvPr>
        </p:nvSpPr>
        <p:spPr>
          <a:xfrm>
            <a:off x="2453543" y="2976823"/>
            <a:ext cx="2037357" cy="1666494"/>
          </a:xfrm>
        </p:spPr>
        <p:txBody>
          <a:bodyPr vert="horz" lIns="6859" tIns="0" rIns="0" bIns="0" rtlCol="0">
            <a:noAutofit/>
          </a:bodyPr>
          <a:lstStyle>
            <a:lvl1pPr>
              <a:defRPr lang="en-US" sz="1400" dirty="0" smtClean="0"/>
            </a:lvl1pPr>
            <a:lvl2pPr>
              <a:defRPr lang="en-US" sz="1200" dirty="0" smtClean="0"/>
            </a:lvl2pPr>
            <a:lvl3pPr>
              <a:defRPr lang="en-US" sz="1100" dirty="0" smtClean="0">
                <a:solidFill>
                  <a:schemeClr val="tx2"/>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7" name="Text Placeholder 17"/>
          <p:cNvSpPr>
            <a:spLocks noGrp="1"/>
          </p:cNvSpPr>
          <p:nvPr>
            <p:ph type="body" sz="quarter" idx="19"/>
          </p:nvPr>
        </p:nvSpPr>
        <p:spPr>
          <a:xfrm>
            <a:off x="4653273" y="2976563"/>
            <a:ext cx="2037357" cy="1666494"/>
          </a:xfrm>
        </p:spPr>
        <p:txBody>
          <a:bodyPr vert="horz" lIns="6859" tIns="0" rIns="0" bIns="0" rtlCol="0">
            <a:noAutofit/>
          </a:bodyPr>
          <a:lstStyle>
            <a:lvl1pPr>
              <a:defRPr lang="en-US" sz="1400" dirty="0" smtClean="0"/>
            </a:lvl1pPr>
            <a:lvl2pPr>
              <a:defRPr lang="en-US" sz="1200" dirty="0" smtClean="0"/>
            </a:lvl2pPr>
            <a:lvl3pPr>
              <a:defRPr lang="en-US" sz="1100" dirty="0" smtClean="0">
                <a:solidFill>
                  <a:schemeClr val="tx2"/>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8" name="Text Placeholder 17"/>
          <p:cNvSpPr>
            <a:spLocks noGrp="1"/>
          </p:cNvSpPr>
          <p:nvPr>
            <p:ph type="body" sz="quarter" idx="20"/>
          </p:nvPr>
        </p:nvSpPr>
        <p:spPr>
          <a:xfrm>
            <a:off x="6853003" y="2980944"/>
            <a:ext cx="2037357" cy="1666494"/>
          </a:xfrm>
        </p:spPr>
        <p:txBody>
          <a:bodyPr vert="horz" lIns="6859" tIns="0" rIns="0" bIns="0" rtlCol="0">
            <a:noAutofit/>
          </a:bodyPr>
          <a:lstStyle>
            <a:lvl1pPr>
              <a:defRPr lang="en-US" sz="1400" dirty="0" smtClean="0"/>
            </a:lvl1pPr>
            <a:lvl2pPr>
              <a:defRPr lang="en-US" sz="1200" dirty="0" smtClean="0"/>
            </a:lvl2pPr>
            <a:lvl3pPr>
              <a:defRPr lang="en-US" sz="1100" dirty="0" smtClean="0">
                <a:solidFill>
                  <a:schemeClr val="tx2"/>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59" name="Text Placeholder 17"/>
          <p:cNvSpPr>
            <a:spLocks noGrp="1"/>
          </p:cNvSpPr>
          <p:nvPr>
            <p:ph type="body" sz="quarter" idx="21"/>
          </p:nvPr>
        </p:nvSpPr>
        <p:spPr>
          <a:xfrm>
            <a:off x="2453543" y="823758"/>
            <a:ext cx="2037357" cy="492163"/>
          </a:xfrm>
        </p:spPr>
        <p:txBody>
          <a:bodyPr lIns="0" tIns="0" rIns="0" bIns="0" anchor="b">
            <a:noAutofit/>
          </a:bodyPr>
          <a:lstStyle>
            <a:lvl1pPr marL="0" indent="0" algn="ctr">
              <a:buClr>
                <a:schemeClr val="bg1"/>
              </a:buClr>
              <a:buNone/>
              <a:defRPr lang="en-US" sz="1400" b="1" kern="1200" dirty="0">
                <a:solidFill>
                  <a:schemeClr val="bg1"/>
                </a:solidFill>
                <a:latin typeface="+mj-lt"/>
                <a:ea typeface="+mn-ea"/>
                <a:cs typeface="+mn-cs"/>
              </a:defRPr>
            </a:lvl1pPr>
            <a:lvl2pPr>
              <a:buClr>
                <a:schemeClr val="bg1"/>
              </a:buClr>
              <a:defRPr sz="15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smtClean="0"/>
              <a:t>Click to edit Master text styles</a:t>
            </a:r>
          </a:p>
        </p:txBody>
      </p:sp>
      <p:sp>
        <p:nvSpPr>
          <p:cNvPr id="60" name="Text Placeholder 17"/>
          <p:cNvSpPr>
            <a:spLocks noGrp="1"/>
          </p:cNvSpPr>
          <p:nvPr>
            <p:ph type="body" sz="quarter" idx="22"/>
          </p:nvPr>
        </p:nvSpPr>
        <p:spPr>
          <a:xfrm>
            <a:off x="4653273" y="823758"/>
            <a:ext cx="2037357" cy="492163"/>
          </a:xfrm>
        </p:spPr>
        <p:txBody>
          <a:bodyPr lIns="0" tIns="0" rIns="0" bIns="0" anchor="b">
            <a:noAutofit/>
          </a:bodyPr>
          <a:lstStyle>
            <a:lvl1pPr marL="0" indent="0" algn="ctr">
              <a:buClr>
                <a:schemeClr val="bg1"/>
              </a:buClr>
              <a:buNone/>
              <a:defRPr lang="en-US" sz="1400" b="1" kern="1200" dirty="0">
                <a:solidFill>
                  <a:schemeClr val="bg1"/>
                </a:solidFill>
                <a:latin typeface="+mj-lt"/>
                <a:ea typeface="+mn-ea"/>
                <a:cs typeface="+mn-cs"/>
              </a:defRPr>
            </a:lvl1pPr>
            <a:lvl2pPr>
              <a:buClr>
                <a:schemeClr val="bg1"/>
              </a:buClr>
              <a:defRPr sz="15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smtClean="0"/>
              <a:t>Click to edit Master text styles</a:t>
            </a:r>
          </a:p>
        </p:txBody>
      </p:sp>
      <p:sp>
        <p:nvSpPr>
          <p:cNvPr id="61" name="Text Placeholder 17"/>
          <p:cNvSpPr>
            <a:spLocks noGrp="1"/>
          </p:cNvSpPr>
          <p:nvPr>
            <p:ph type="body" sz="quarter" idx="23"/>
          </p:nvPr>
        </p:nvSpPr>
        <p:spPr>
          <a:xfrm>
            <a:off x="6853003" y="823758"/>
            <a:ext cx="2037357" cy="492163"/>
          </a:xfrm>
        </p:spPr>
        <p:txBody>
          <a:bodyPr lIns="0" tIns="0" rIns="0" bIns="0" anchor="b">
            <a:noAutofit/>
          </a:bodyPr>
          <a:lstStyle>
            <a:lvl1pPr marL="0" indent="0" algn="ctr">
              <a:buClr>
                <a:schemeClr val="bg1"/>
              </a:buClr>
              <a:buNone/>
              <a:defRPr lang="en-US" sz="1400" b="1" kern="1200" dirty="0">
                <a:solidFill>
                  <a:schemeClr val="bg1"/>
                </a:solidFill>
                <a:latin typeface="+mj-lt"/>
                <a:ea typeface="+mn-ea"/>
                <a:cs typeface="+mn-cs"/>
              </a:defRPr>
            </a:lvl1pPr>
            <a:lvl2pPr>
              <a:buClr>
                <a:schemeClr val="bg1"/>
              </a:buClr>
              <a:defRPr sz="15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smtClean="0"/>
              <a:t>Click to edit Master text styles</a:t>
            </a:r>
          </a:p>
        </p:txBody>
      </p:sp>
      <p:sp>
        <p:nvSpPr>
          <p:cNvPr id="62" name="Picture Placeholder 4"/>
          <p:cNvSpPr>
            <a:spLocks noGrp="1"/>
          </p:cNvSpPr>
          <p:nvPr>
            <p:ph type="pic" sz="quarter" idx="24"/>
          </p:nvPr>
        </p:nvSpPr>
        <p:spPr>
          <a:xfrm>
            <a:off x="253814" y="1471775"/>
            <a:ext cx="2037357" cy="1271429"/>
          </a:xfrm>
        </p:spPr>
        <p:txBody>
          <a:bodyPr anchor="ctr"/>
          <a:lstStyle>
            <a:lvl1pPr marL="0" indent="0" algn="ctr">
              <a:buNone/>
              <a:defRPr sz="1400">
                <a:solidFill>
                  <a:schemeClr val="bg1"/>
                </a:solidFill>
              </a:defRPr>
            </a:lvl1pPr>
          </a:lstStyle>
          <a:p>
            <a:r>
              <a:rPr lang="en-US" smtClean="0"/>
              <a:t>Drag picture to placeholder or click icon to add</a:t>
            </a:r>
            <a:endParaRPr lang="en-US" dirty="0"/>
          </a:p>
        </p:txBody>
      </p:sp>
      <p:sp>
        <p:nvSpPr>
          <p:cNvPr id="63" name="Picture Placeholder 4"/>
          <p:cNvSpPr>
            <a:spLocks noGrp="1"/>
          </p:cNvSpPr>
          <p:nvPr>
            <p:ph type="pic" sz="quarter" idx="25"/>
          </p:nvPr>
        </p:nvSpPr>
        <p:spPr>
          <a:xfrm>
            <a:off x="2453543" y="1471775"/>
            <a:ext cx="2037357" cy="1271429"/>
          </a:xfrm>
        </p:spPr>
        <p:txBody>
          <a:bodyPr anchor="ctr"/>
          <a:lstStyle>
            <a:lvl1pPr marL="0" indent="0" algn="ctr">
              <a:buNone/>
              <a:defRPr sz="1400">
                <a:solidFill>
                  <a:schemeClr val="bg1"/>
                </a:solidFill>
              </a:defRPr>
            </a:lvl1pPr>
          </a:lstStyle>
          <a:p>
            <a:r>
              <a:rPr lang="en-US" smtClean="0"/>
              <a:t>Drag picture to placeholder or click icon to add</a:t>
            </a:r>
            <a:endParaRPr lang="en-US"/>
          </a:p>
        </p:txBody>
      </p:sp>
      <p:sp>
        <p:nvSpPr>
          <p:cNvPr id="64" name="Picture Placeholder 4"/>
          <p:cNvSpPr>
            <a:spLocks noGrp="1"/>
          </p:cNvSpPr>
          <p:nvPr>
            <p:ph type="pic" sz="quarter" idx="26"/>
          </p:nvPr>
        </p:nvSpPr>
        <p:spPr>
          <a:xfrm>
            <a:off x="4653273" y="1471775"/>
            <a:ext cx="2037357" cy="1271429"/>
          </a:xfrm>
        </p:spPr>
        <p:txBody>
          <a:bodyPr anchor="ctr"/>
          <a:lstStyle>
            <a:lvl1pPr marL="0" indent="0" algn="ctr">
              <a:buNone/>
              <a:defRPr sz="1400">
                <a:solidFill>
                  <a:schemeClr val="bg1"/>
                </a:solidFill>
              </a:defRPr>
            </a:lvl1pPr>
          </a:lstStyle>
          <a:p>
            <a:r>
              <a:rPr lang="en-US" smtClean="0"/>
              <a:t>Drag picture to placeholder or click icon to add</a:t>
            </a:r>
            <a:endParaRPr lang="en-US"/>
          </a:p>
        </p:txBody>
      </p:sp>
      <p:sp>
        <p:nvSpPr>
          <p:cNvPr id="65" name="Picture Placeholder 4"/>
          <p:cNvSpPr>
            <a:spLocks noGrp="1"/>
          </p:cNvSpPr>
          <p:nvPr>
            <p:ph type="pic" sz="quarter" idx="27"/>
          </p:nvPr>
        </p:nvSpPr>
        <p:spPr>
          <a:xfrm>
            <a:off x="6853003" y="1471775"/>
            <a:ext cx="2037357" cy="1271429"/>
          </a:xfrm>
        </p:spPr>
        <p:txBody>
          <a:bodyPr anchor="ctr"/>
          <a:lstStyle>
            <a:lvl1pPr marL="0" indent="0" algn="ctr">
              <a:buNone/>
              <a:defRPr sz="1400">
                <a:solidFill>
                  <a:schemeClr val="bg1"/>
                </a:solidFill>
              </a:defRPr>
            </a:lvl1pPr>
          </a:lstStyle>
          <a:p>
            <a:r>
              <a:rPr lang="en-US" smtClean="0"/>
              <a:t>Drag picture to placeholder or click icon to add</a:t>
            </a:r>
            <a:endParaRPr lang="en-US" dirty="0"/>
          </a:p>
        </p:txBody>
      </p:sp>
      <p:sp>
        <p:nvSpPr>
          <p:cNvPr id="4" name="Text Placeholder 3"/>
          <p:cNvSpPr>
            <a:spLocks noGrp="1"/>
          </p:cNvSpPr>
          <p:nvPr>
            <p:ph type="body" sz="quarter" idx="28"/>
          </p:nvPr>
        </p:nvSpPr>
        <p:spPr>
          <a:xfrm>
            <a:off x="253814" y="2976563"/>
            <a:ext cx="2037357" cy="1666494"/>
          </a:xfrm>
        </p:spPr>
        <p:txBody>
          <a:bodyPr lIns="6859"/>
          <a:lstStyle>
            <a:lvl1pPr>
              <a:defRPr sz="1400"/>
            </a:lvl1pPr>
            <a:lvl2pPr>
              <a:defRPr sz="1200"/>
            </a:lvl2pPr>
            <a:lvl3pPr marL="171459" indent="-4763">
              <a:buNone/>
              <a:defRPr sz="1100" baseline="0">
                <a:solidFill>
                  <a:schemeClr val="tx2"/>
                </a:solidFill>
              </a:defRPr>
            </a:lvl3pPr>
            <a:lvl4pPr marL="171459" indent="-1191">
              <a:buNone/>
              <a:defRPr lang="en-US" sz="1400" kern="1200" spc="-38" baseline="0" dirty="0" smtClean="0">
                <a:solidFill>
                  <a:schemeClr val="tx2"/>
                </a:solidFill>
                <a:latin typeface="+mn-lt"/>
                <a:ea typeface="+mn-ea"/>
                <a:cs typeface="+mn-cs"/>
              </a:defRPr>
            </a:lvl4pPr>
          </a:lstStyle>
          <a:p>
            <a:pPr lvl="0"/>
            <a:r>
              <a:rPr lang="en-US" smtClean="0"/>
              <a:t>Click to edit Master text styles</a:t>
            </a:r>
          </a:p>
          <a:p>
            <a:pPr lvl="1"/>
            <a:r>
              <a:rPr lang="en-US" smtClean="0"/>
              <a:t>Second level</a:t>
            </a:r>
          </a:p>
          <a:p>
            <a:pPr lvl="2"/>
            <a:r>
              <a:rPr lang="en-US" smtClean="0"/>
              <a:t>Third level</a:t>
            </a:r>
          </a:p>
        </p:txBody>
      </p:sp>
      <p:sp>
        <p:nvSpPr>
          <p:cNvPr id="16" name="Rectangle 15"/>
          <p:cNvSpPr/>
          <p:nvPr/>
        </p:nvSpPr>
        <p:spPr>
          <a:xfrm>
            <a:off x="4657123" y="285750"/>
            <a:ext cx="2193389" cy="2667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3" tIns="34292" rIns="68583" bIns="34292" numCol="1" spcCol="0" rtlCol="0" fromWordArt="0" anchor="t" anchorCtr="0" forceAA="0" compatLnSpc="1">
            <a:prstTxWarp prst="textNoShape">
              <a:avLst/>
            </a:prstTxWarp>
            <a:noAutofit/>
          </a:bodyPr>
          <a:lstStyle/>
          <a:p>
            <a:pPr algn="ctr"/>
            <a:endParaRPr lang="en-US" dirty="0" err="1" smtClean="0">
              <a:cs typeface="VAG Rounded Std Light"/>
            </a:endParaRPr>
          </a:p>
        </p:txBody>
      </p:sp>
      <p:sp>
        <p:nvSpPr>
          <p:cNvPr id="3" name="Title 2"/>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71" name="Rectangle 70"/>
          <p:cNvSpPr/>
          <p:nvPr/>
        </p:nvSpPr>
        <p:spPr>
          <a:xfrm flipH="1">
            <a:off x="-4811" y="4376739"/>
            <a:ext cx="9148813" cy="766763"/>
          </a:xfrm>
          <a:prstGeom prst="rect">
            <a:avLst/>
          </a:prstGeom>
          <a:gradFill>
            <a:gsLst>
              <a:gs pos="100000">
                <a:srgbClr val="78CFF2"/>
              </a:gs>
              <a:gs pos="0">
                <a:srgbClr val="FDFEFF">
                  <a:alpha val="0"/>
                </a:srgbClr>
              </a:gs>
            </a:gsLst>
            <a:lin ang="5400000" scaled="1"/>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3" tIns="34292" rIns="68583" bIns="34292" numCol="1" spcCol="0" rtlCol="0" fromWordArt="0" anchor="t" anchorCtr="0" forceAA="0" compatLnSpc="1">
            <a:prstTxWarp prst="textNoShape">
              <a:avLst/>
            </a:prstTxWarp>
            <a:noAutofit/>
          </a:bodyPr>
          <a:lstStyle/>
          <a:p>
            <a:pPr algn="ctr"/>
            <a:endParaRPr lang="en-US" dirty="0" smtClean="0">
              <a:cs typeface="VAG Rounded Std Light"/>
            </a:endParaRPr>
          </a:p>
        </p:txBody>
      </p:sp>
      <p:grpSp>
        <p:nvGrpSpPr>
          <p:cNvPr id="34" name="Group 18"/>
          <p:cNvGrpSpPr>
            <a:grpSpLocks noChangeAspect="1"/>
          </p:cNvGrpSpPr>
          <p:nvPr/>
        </p:nvGrpSpPr>
        <p:grpSpPr bwMode="auto">
          <a:xfrm>
            <a:off x="8434650" y="4703178"/>
            <a:ext cx="458991" cy="321287"/>
            <a:chOff x="267" y="-340"/>
            <a:chExt cx="7144" cy="5002"/>
          </a:xfrm>
        </p:grpSpPr>
        <p:sp>
          <p:nvSpPr>
            <p:cNvPr id="35"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7"/>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Footer Placeholder 4"/>
          <p:cNvSpPr>
            <a:spLocks noGrp="1"/>
          </p:cNvSpPr>
          <p:nvPr>
            <p:ph type="ftr" sz="quarter" idx="33"/>
          </p:nvPr>
        </p:nvSpPr>
        <p:spPr/>
        <p:txBody>
          <a:bodyPr/>
          <a:lstStyle/>
          <a:p>
            <a:endParaRPr lang="en-US"/>
          </a:p>
        </p:txBody>
      </p:sp>
    </p:spTree>
    <p:extLst>
      <p:ext uri="{BB962C8B-B14F-4D97-AF65-F5344CB8AC3E}">
        <p14:creationId xmlns:p14="http://schemas.microsoft.com/office/powerpoint/2010/main" val="139704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ustomer_Hero_A">
    <p:bg>
      <p:bgPr>
        <a:solidFill>
          <a:schemeClr val="accent1"/>
        </a:solidFill>
        <a:effectLst/>
      </p:bgPr>
    </p:bg>
    <p:spTree>
      <p:nvGrpSpPr>
        <p:cNvPr id="1" name=""/>
        <p:cNvGrpSpPr/>
        <p:nvPr/>
      </p:nvGrpSpPr>
      <p:grpSpPr>
        <a:xfrm>
          <a:off x="0" y="0"/>
          <a:ext cx="0" cy="0"/>
          <a:chOff x="0" y="0"/>
          <a:chExt cx="0" cy="0"/>
        </a:xfrm>
      </p:grpSpPr>
      <p:sp>
        <p:nvSpPr>
          <p:cNvPr id="14" name="Rectangle 13"/>
          <p:cNvSpPr/>
          <p:nvPr/>
        </p:nvSpPr>
        <p:spPr>
          <a:xfrm>
            <a:off x="-3140" y="2857500"/>
            <a:ext cx="9147140"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sz="1100" b="1" dirty="0">
              <a:solidFill>
                <a:prstClr val="white"/>
              </a:solidFill>
            </a:endParaRPr>
          </a:p>
        </p:txBody>
      </p:sp>
      <p:sp>
        <p:nvSpPr>
          <p:cNvPr id="24" name="Text Placeholder 28"/>
          <p:cNvSpPr>
            <a:spLocks noGrp="1"/>
          </p:cNvSpPr>
          <p:nvPr>
            <p:ph type="body" sz="quarter" idx="20"/>
          </p:nvPr>
        </p:nvSpPr>
        <p:spPr>
          <a:xfrm>
            <a:off x="253812" y="3539359"/>
            <a:ext cx="4202153" cy="1104554"/>
          </a:xfrm>
          <a:extLst/>
        </p:spPr>
        <p:txBody>
          <a:bodyPr vert="horz" lIns="6859" tIns="0" rIns="0" bIns="0" rtlCol="0">
            <a:noAutofit/>
          </a:bodyPr>
          <a:lstStyle>
            <a:lvl1pPr>
              <a:defRPr lang="en-US" sz="1500" dirty="0" smtClean="0"/>
            </a:lvl1pPr>
            <a:lvl2pPr>
              <a:defRPr lang="en-US" sz="1400" dirty="0" smtClean="0"/>
            </a:lvl2pPr>
            <a:lvl3pPr>
              <a:defRPr lang="en-US" sz="1200" dirty="0" smtClean="0">
                <a:solidFill>
                  <a:schemeClr val="tx2"/>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25" name="Text Placeholder 28"/>
          <p:cNvSpPr>
            <a:spLocks noGrp="1"/>
          </p:cNvSpPr>
          <p:nvPr>
            <p:ph type="body" sz="quarter" idx="21"/>
          </p:nvPr>
        </p:nvSpPr>
        <p:spPr>
          <a:xfrm>
            <a:off x="4616638" y="3539359"/>
            <a:ext cx="4278459" cy="1104554"/>
          </a:xfrm>
          <a:extLst/>
        </p:spPr>
        <p:txBody>
          <a:bodyPr vert="horz" lIns="6859" tIns="0" rIns="0" bIns="0" rtlCol="0">
            <a:noAutofit/>
          </a:bodyPr>
          <a:lstStyle>
            <a:lvl1pPr>
              <a:defRPr lang="en-US" sz="1500" dirty="0" smtClean="0"/>
            </a:lvl1pPr>
            <a:lvl2pPr>
              <a:defRPr lang="en-US" sz="1400" dirty="0" smtClean="0"/>
            </a:lvl2pPr>
            <a:lvl3pPr>
              <a:defRPr lang="en-US" sz="1200" dirty="0" smtClean="0">
                <a:solidFill>
                  <a:schemeClr val="tx2"/>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10" name="Title 1"/>
          <p:cNvSpPr>
            <a:spLocks noGrp="1"/>
          </p:cNvSpPr>
          <p:nvPr>
            <p:ph type="title" hasCustomPrompt="1"/>
          </p:nvPr>
        </p:nvSpPr>
        <p:spPr>
          <a:xfrm>
            <a:off x="253811" y="2741445"/>
            <a:ext cx="8641284" cy="640690"/>
          </a:xfrm>
        </p:spPr>
        <p:txBody>
          <a:bodyPr lIns="6859" tIns="0" rIns="0" bIns="0" anchor="b">
            <a:noAutofit/>
          </a:bodyPr>
          <a:lstStyle>
            <a:lvl1pPr algn="l">
              <a:lnSpc>
                <a:spcPct val="80000"/>
              </a:lnSpc>
              <a:defRPr sz="2400" b="0" spc="-60" baseline="0">
                <a:solidFill>
                  <a:schemeClr val="accent1"/>
                </a:solidFill>
              </a:defRPr>
            </a:lvl1pPr>
          </a:lstStyle>
          <a:p>
            <a:r>
              <a:rPr lang="en-US" dirty="0" smtClean="0"/>
              <a:t>Customer Hero slide</a:t>
            </a:r>
            <a:endParaRPr lang="en-US" dirty="0"/>
          </a:p>
        </p:txBody>
      </p:sp>
      <p:sp>
        <p:nvSpPr>
          <p:cNvPr id="3" name="Picture Placeholder 2"/>
          <p:cNvSpPr>
            <a:spLocks noGrp="1"/>
          </p:cNvSpPr>
          <p:nvPr>
            <p:ph type="pic" sz="quarter" idx="19" hasCustomPrompt="1"/>
          </p:nvPr>
        </p:nvSpPr>
        <p:spPr>
          <a:xfrm>
            <a:off x="252478" y="2097170"/>
            <a:ext cx="1575746" cy="877491"/>
          </a:xfr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dirty="0" smtClean="0"/>
              <a:t>Click to add</a:t>
            </a:r>
          </a:p>
          <a:p>
            <a:r>
              <a:rPr lang="en-US" dirty="0" smtClean="0"/>
              <a:t>logo</a:t>
            </a:r>
            <a:endParaRPr lang="en-US" dirty="0"/>
          </a:p>
        </p:txBody>
      </p:sp>
      <p:sp>
        <p:nvSpPr>
          <p:cNvPr id="20" name="Text Placeholder 3"/>
          <p:cNvSpPr>
            <a:spLocks noGrp="1"/>
          </p:cNvSpPr>
          <p:nvPr>
            <p:ph type="body" sz="quarter" idx="18" hasCustomPrompt="1"/>
          </p:nvPr>
        </p:nvSpPr>
        <p:spPr>
          <a:xfrm>
            <a:off x="217941" y="1749166"/>
            <a:ext cx="5799651" cy="239456"/>
          </a:xfrm>
        </p:spPr>
        <p:txBody>
          <a:bodyPr lIns="205749" tIns="0" rIns="0" bIns="0" anchor="b">
            <a:noAutofit/>
          </a:bodyPr>
          <a:lstStyle>
            <a:lvl1pPr marL="27434" indent="0">
              <a:buNone/>
              <a:defRPr lang="en-US" sz="1100" b="0" kern="1200" spc="-38" baseline="0" dirty="0">
                <a:solidFill>
                  <a:schemeClr val="bg1"/>
                </a:solidFill>
                <a:latin typeface="+mn-lt"/>
                <a:ea typeface="+mn-ea"/>
                <a:cs typeface="+mn-cs"/>
              </a:defRPr>
            </a:lvl1pPr>
          </a:lstStyle>
          <a:p>
            <a:pPr lvl="0"/>
            <a:r>
              <a:rPr lang="en-US" dirty="0" smtClean="0"/>
              <a:t>Author/subtext here</a:t>
            </a:r>
            <a:endParaRPr lang="en-US" dirty="0"/>
          </a:p>
        </p:txBody>
      </p:sp>
      <p:sp>
        <p:nvSpPr>
          <p:cNvPr id="18" name="Picture Placeholder 7"/>
          <p:cNvSpPr>
            <a:spLocks noGrp="1"/>
          </p:cNvSpPr>
          <p:nvPr>
            <p:ph type="pic" sz="quarter" idx="17" hasCustomPrompt="1"/>
          </p:nvPr>
        </p:nvSpPr>
        <p:spPr>
          <a:xfrm>
            <a:off x="6280063" y="197129"/>
            <a:ext cx="2397111" cy="2393673"/>
          </a:xfrm>
          <a:prstGeom prst="ellipse">
            <a:avLst/>
          </a:prstGeom>
          <a:solidFill>
            <a:schemeClr val="bg1">
              <a:lumMod val="75000"/>
            </a:schemeClr>
          </a:solidFill>
        </p:spPr>
        <p:txBody>
          <a:bodyPr anchor="ctr"/>
          <a:lstStyle>
            <a:lvl1pPr marL="0" indent="0" algn="ctr">
              <a:buNone/>
              <a:defRPr baseline="0">
                <a:solidFill>
                  <a:schemeClr val="bg1"/>
                </a:solidFill>
              </a:defRPr>
            </a:lvl1pPr>
          </a:lstStyle>
          <a:p>
            <a:r>
              <a:rPr lang="en-US" dirty="0" smtClean="0"/>
              <a:t>Click to</a:t>
            </a:r>
          </a:p>
          <a:p>
            <a:r>
              <a:rPr lang="en-US" dirty="0" smtClean="0"/>
              <a:t>add photo</a:t>
            </a:r>
            <a:endParaRPr lang="en-US" dirty="0"/>
          </a:p>
        </p:txBody>
      </p:sp>
      <p:sp>
        <p:nvSpPr>
          <p:cNvPr id="6" name="Text Placeholder 5"/>
          <p:cNvSpPr>
            <a:spLocks noGrp="1"/>
          </p:cNvSpPr>
          <p:nvPr>
            <p:ph type="body" sz="quarter" idx="23" hasCustomPrompt="1"/>
          </p:nvPr>
        </p:nvSpPr>
        <p:spPr>
          <a:xfrm>
            <a:off x="246525" y="432796"/>
            <a:ext cx="5770085" cy="1365647"/>
          </a:xfrm>
        </p:spPr>
        <p:txBody>
          <a:bodyPr anchor="b"/>
          <a:lstStyle>
            <a:lvl1pPr marL="205749" indent="-214323">
              <a:buNone/>
              <a:defRPr sz="3000" b="1" baseline="0">
                <a:solidFill>
                  <a:schemeClr val="bg1"/>
                </a:solidFill>
              </a:defRPr>
            </a:lvl1pPr>
          </a:lstStyle>
          <a:p>
            <a:pPr lvl="0"/>
            <a:r>
              <a:rPr lang="en-US" dirty="0" smtClean="0"/>
              <a:t>“Quote and/or section header text goes here</a:t>
            </a:r>
            <a:endParaRPr lang="en-US" dirty="0"/>
          </a:p>
        </p:txBody>
      </p:sp>
      <p:pic>
        <p:nvPicPr>
          <p:cNvPr id="4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75237"/>
            <a:ext cx="355225" cy="355133"/>
          </a:xfrm>
          <a:prstGeom prst="rect">
            <a:avLst/>
          </a:prstGeom>
        </p:spPr>
      </p:pic>
      <p:sp>
        <p:nvSpPr>
          <p:cNvPr id="42" name="Oval 41"/>
          <p:cNvSpPr/>
          <p:nvPr/>
        </p:nvSpPr>
        <p:spPr>
          <a:xfrm>
            <a:off x="-739492" y="-121700"/>
            <a:ext cx="964723" cy="964472"/>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1034" y="638391"/>
            <a:ext cx="1479872" cy="1479487"/>
          </a:xfrm>
          <a:prstGeom prst="rect">
            <a:avLst/>
          </a:prstGeom>
        </p:spPr>
      </p:pic>
      <p:sp>
        <p:nvSpPr>
          <p:cNvPr id="44" name="Oval 43"/>
          <p:cNvSpPr/>
          <p:nvPr/>
        </p:nvSpPr>
        <p:spPr>
          <a:xfrm>
            <a:off x="8521033" y="370719"/>
            <a:ext cx="622967" cy="622805"/>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sp>
        <p:nvSpPr>
          <p:cNvPr id="54" name="Rectangle 53"/>
          <p:cNvSpPr/>
          <p:nvPr/>
        </p:nvSpPr>
        <p:spPr>
          <a:xfrm flipH="1">
            <a:off x="-4811" y="4376739"/>
            <a:ext cx="9148813" cy="766763"/>
          </a:xfrm>
          <a:prstGeom prst="rect">
            <a:avLst/>
          </a:prstGeom>
          <a:gradFill>
            <a:gsLst>
              <a:gs pos="100000">
                <a:srgbClr val="78CFF2"/>
              </a:gs>
              <a:gs pos="0">
                <a:srgbClr val="FDFEFF">
                  <a:alpha val="0"/>
                </a:srgbClr>
              </a:gs>
            </a:gsLst>
            <a:lin ang="5400000" scaled="1"/>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3" tIns="34292" rIns="68583" bIns="34292" numCol="1" spcCol="0" rtlCol="0" fromWordArt="0" anchor="t" anchorCtr="0" forceAA="0" compatLnSpc="1">
            <a:prstTxWarp prst="textNoShape">
              <a:avLst/>
            </a:prstTxWarp>
            <a:noAutofit/>
          </a:bodyPr>
          <a:lstStyle/>
          <a:p>
            <a:pPr algn="ctr"/>
            <a:endParaRPr lang="en-US" dirty="0" smtClean="0">
              <a:cs typeface="VAG Rounded Std Light"/>
            </a:endParaRPr>
          </a:p>
        </p:txBody>
      </p:sp>
      <p:grpSp>
        <p:nvGrpSpPr>
          <p:cNvPr id="55" name="Group 18"/>
          <p:cNvGrpSpPr>
            <a:grpSpLocks noChangeAspect="1"/>
          </p:cNvGrpSpPr>
          <p:nvPr/>
        </p:nvGrpSpPr>
        <p:grpSpPr bwMode="auto">
          <a:xfrm>
            <a:off x="8434650" y="4703178"/>
            <a:ext cx="458991" cy="321287"/>
            <a:chOff x="267" y="-340"/>
            <a:chExt cx="7144" cy="5002"/>
          </a:xfrm>
        </p:grpSpPr>
        <p:sp>
          <p:nvSpPr>
            <p:cNvPr id="56"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4"/>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94924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ustomer_Hero_B">
    <p:spTree>
      <p:nvGrpSpPr>
        <p:cNvPr id="1" name=""/>
        <p:cNvGrpSpPr/>
        <p:nvPr/>
      </p:nvGrpSpPr>
      <p:grpSpPr>
        <a:xfrm>
          <a:off x="0" y="0"/>
          <a:ext cx="0" cy="0"/>
          <a:chOff x="0" y="0"/>
          <a:chExt cx="0" cy="0"/>
        </a:xfrm>
      </p:grpSpPr>
      <p:sp>
        <p:nvSpPr>
          <p:cNvPr id="18" name="Picture Placeholder 7"/>
          <p:cNvSpPr>
            <a:spLocks noGrp="1"/>
          </p:cNvSpPr>
          <p:nvPr>
            <p:ph type="pic" sz="quarter" idx="17" hasCustomPrompt="1"/>
          </p:nvPr>
        </p:nvSpPr>
        <p:spPr>
          <a:xfrm>
            <a:off x="-5763" y="0"/>
            <a:ext cx="9155526" cy="2857500"/>
          </a:xfrm>
          <a:solidFill>
            <a:schemeClr val="bg1">
              <a:lumMod val="75000"/>
            </a:schemeClr>
          </a:solidFill>
        </p:spPr>
        <p:txBody>
          <a:bodyPr anchor="ctr"/>
          <a:lstStyle>
            <a:lvl1pPr marL="0" indent="0" algn="ctr">
              <a:buNone/>
              <a:defRPr baseline="0">
                <a:solidFill>
                  <a:schemeClr val="bg1"/>
                </a:solidFill>
              </a:defRPr>
            </a:lvl1pPr>
          </a:lstStyle>
          <a:p>
            <a:r>
              <a:rPr lang="en-US" dirty="0" smtClean="0"/>
              <a:t>Click to add photo</a:t>
            </a:r>
          </a:p>
          <a:p>
            <a:endParaRPr lang="en-US" dirty="0" smtClean="0"/>
          </a:p>
          <a:p>
            <a:endParaRPr lang="en-US" dirty="0" smtClean="0"/>
          </a:p>
          <a:p>
            <a:endParaRPr lang="en-US" dirty="0"/>
          </a:p>
        </p:txBody>
      </p:sp>
      <p:sp>
        <p:nvSpPr>
          <p:cNvPr id="10" name="Title 1"/>
          <p:cNvSpPr>
            <a:spLocks noGrp="1"/>
          </p:cNvSpPr>
          <p:nvPr>
            <p:ph type="title" hasCustomPrompt="1"/>
          </p:nvPr>
        </p:nvSpPr>
        <p:spPr>
          <a:xfrm>
            <a:off x="253813" y="2741445"/>
            <a:ext cx="8640092" cy="640690"/>
          </a:xfrm>
        </p:spPr>
        <p:txBody>
          <a:bodyPr lIns="6859" tIns="0" rIns="0" bIns="0" anchor="b">
            <a:noAutofit/>
          </a:bodyPr>
          <a:lstStyle>
            <a:lvl1pPr algn="l">
              <a:lnSpc>
                <a:spcPct val="80000"/>
              </a:lnSpc>
              <a:defRPr sz="2400" b="0" spc="-60" baseline="0">
                <a:solidFill>
                  <a:schemeClr val="accent1"/>
                </a:solidFill>
              </a:defRPr>
            </a:lvl1pPr>
          </a:lstStyle>
          <a:p>
            <a:r>
              <a:rPr lang="en-US" dirty="0" smtClean="0"/>
              <a:t>Customer Hero slide</a:t>
            </a:r>
            <a:endParaRPr lang="en-US" dirty="0"/>
          </a:p>
        </p:txBody>
      </p:sp>
      <p:sp>
        <p:nvSpPr>
          <p:cNvPr id="12" name="Text Placeholder 3"/>
          <p:cNvSpPr>
            <a:spLocks noGrp="1"/>
          </p:cNvSpPr>
          <p:nvPr>
            <p:ph type="body" sz="quarter" idx="16" hasCustomPrompt="1"/>
          </p:nvPr>
        </p:nvSpPr>
        <p:spPr>
          <a:xfrm>
            <a:off x="4594594" y="1706662"/>
            <a:ext cx="4555170" cy="751562"/>
          </a:xfrm>
          <a:solidFill>
            <a:schemeClr val="accent1">
              <a:alpha val="86000"/>
            </a:schemeClr>
          </a:solidFill>
        </p:spPr>
        <p:txBody>
          <a:bodyPr wrap="square" lIns="137166" tIns="274333" rIns="274333" bIns="274333" anchor="b">
            <a:spAutoFit/>
          </a:bodyPr>
          <a:lstStyle>
            <a:lvl1pPr marL="83349" indent="-83349">
              <a:lnSpc>
                <a:spcPct val="90000"/>
              </a:lnSpc>
              <a:spcBef>
                <a:spcPts val="0"/>
              </a:spcBef>
              <a:buNone/>
              <a:defRPr sz="1400" b="1" spc="-23" baseline="0">
                <a:solidFill>
                  <a:schemeClr val="bg1"/>
                </a:solidFill>
              </a:defRPr>
            </a:lvl1pPr>
          </a:lstStyle>
          <a:p>
            <a:pPr lvl="0"/>
            <a:r>
              <a:rPr lang="en-US" dirty="0" smtClean="0"/>
              <a:t>“Quote placed here (two line max)”</a:t>
            </a:r>
            <a:endParaRPr lang="en-US" dirty="0"/>
          </a:p>
        </p:txBody>
      </p:sp>
      <p:sp>
        <p:nvSpPr>
          <p:cNvPr id="20" name="Text Placeholder 3"/>
          <p:cNvSpPr>
            <a:spLocks noGrp="1"/>
          </p:cNvSpPr>
          <p:nvPr>
            <p:ph type="body" sz="quarter" idx="18" hasCustomPrompt="1"/>
          </p:nvPr>
        </p:nvSpPr>
        <p:spPr>
          <a:xfrm>
            <a:off x="4808105" y="2226819"/>
            <a:ext cx="4076440" cy="186923"/>
          </a:xfrm>
        </p:spPr>
        <p:txBody>
          <a:bodyPr lIns="6859" tIns="0" rIns="0" bIns="0" anchor="b">
            <a:noAutofit/>
          </a:bodyPr>
          <a:lstStyle>
            <a:lvl1pPr marL="0" indent="0">
              <a:buNone/>
              <a:defRPr sz="1100" b="0" baseline="0">
                <a:solidFill>
                  <a:schemeClr val="bg1"/>
                </a:solidFill>
              </a:defRPr>
            </a:lvl1pPr>
          </a:lstStyle>
          <a:p>
            <a:pPr lvl="0"/>
            <a:r>
              <a:rPr lang="en-US" dirty="0" smtClean="0"/>
              <a:t>Author/subtext here</a:t>
            </a:r>
            <a:endParaRPr lang="en-US" dirty="0"/>
          </a:p>
        </p:txBody>
      </p:sp>
      <p:sp>
        <p:nvSpPr>
          <p:cNvPr id="75" name="Text Placeholder 28"/>
          <p:cNvSpPr>
            <a:spLocks noGrp="1"/>
          </p:cNvSpPr>
          <p:nvPr>
            <p:ph type="body" sz="quarter" idx="20"/>
          </p:nvPr>
        </p:nvSpPr>
        <p:spPr>
          <a:xfrm>
            <a:off x="253812" y="3539359"/>
            <a:ext cx="4202153" cy="1104554"/>
          </a:xfrm>
          <a:extLst/>
        </p:spPr>
        <p:txBody>
          <a:bodyPr vert="horz" lIns="6859" tIns="0" rIns="0" bIns="0" rtlCol="0">
            <a:noAutofit/>
          </a:bodyPr>
          <a:lstStyle>
            <a:lvl1pPr>
              <a:defRPr lang="en-US" sz="1500" dirty="0" smtClean="0"/>
            </a:lvl1pPr>
            <a:lvl2pPr>
              <a:defRPr lang="en-US" sz="1400" dirty="0" smtClean="0"/>
            </a:lvl2pPr>
            <a:lvl3pPr>
              <a:defRPr lang="en-US" sz="1200" dirty="0" smtClean="0">
                <a:solidFill>
                  <a:schemeClr val="tx2"/>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76" name="Text Placeholder 28"/>
          <p:cNvSpPr>
            <a:spLocks noGrp="1"/>
          </p:cNvSpPr>
          <p:nvPr>
            <p:ph type="body" sz="quarter" idx="21"/>
          </p:nvPr>
        </p:nvSpPr>
        <p:spPr>
          <a:xfrm>
            <a:off x="4616638" y="3539359"/>
            <a:ext cx="4278459" cy="1104554"/>
          </a:xfrm>
          <a:extLst/>
        </p:spPr>
        <p:txBody>
          <a:bodyPr vert="horz" lIns="6859" tIns="0" rIns="0" bIns="0" rtlCol="0">
            <a:noAutofit/>
          </a:bodyPr>
          <a:lstStyle>
            <a:lvl1pPr>
              <a:defRPr lang="en-US" sz="1500" dirty="0" smtClean="0"/>
            </a:lvl1pPr>
            <a:lvl2pPr>
              <a:defRPr lang="en-US" sz="1400" dirty="0" smtClean="0"/>
            </a:lvl2pPr>
            <a:lvl3pPr>
              <a:defRPr lang="en-US" sz="1200" dirty="0" smtClean="0">
                <a:solidFill>
                  <a:schemeClr val="tx2"/>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89" name="Picture Placeholder 2"/>
          <p:cNvSpPr>
            <a:spLocks noGrp="1"/>
          </p:cNvSpPr>
          <p:nvPr>
            <p:ph type="pic" sz="quarter" idx="19" hasCustomPrompt="1"/>
          </p:nvPr>
        </p:nvSpPr>
        <p:spPr>
          <a:xfrm>
            <a:off x="252478" y="2097170"/>
            <a:ext cx="1575746" cy="877491"/>
          </a:xfr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dirty="0" smtClean="0"/>
              <a:t>Click to add</a:t>
            </a:r>
          </a:p>
          <a:p>
            <a:r>
              <a:rPr lang="en-US" dirty="0" smtClean="0"/>
              <a:t>logo</a:t>
            </a:r>
            <a:endParaRPr lang="en-US" dirty="0"/>
          </a:p>
        </p:txBody>
      </p:sp>
      <p:sp>
        <p:nvSpPr>
          <p:cNvPr id="27" name="Rectangle 26"/>
          <p:cNvSpPr/>
          <p:nvPr/>
        </p:nvSpPr>
        <p:spPr>
          <a:xfrm rot="10800000" flipV="1">
            <a:off x="252480" y="3"/>
            <a:ext cx="8904003" cy="668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lvl="0" algn="ctr"/>
            <a:endParaRPr lang="en-US" dirty="0"/>
          </a:p>
        </p:txBody>
      </p:sp>
      <p:sp>
        <p:nvSpPr>
          <p:cNvPr id="47" name="Rectangle 46"/>
          <p:cNvSpPr/>
          <p:nvPr/>
        </p:nvSpPr>
        <p:spPr>
          <a:xfrm flipH="1">
            <a:off x="-4811" y="4376739"/>
            <a:ext cx="9148813" cy="766763"/>
          </a:xfrm>
          <a:prstGeom prst="rect">
            <a:avLst/>
          </a:prstGeom>
          <a:gradFill>
            <a:gsLst>
              <a:gs pos="100000">
                <a:srgbClr val="78CFF2"/>
              </a:gs>
              <a:gs pos="0">
                <a:srgbClr val="FDFEFF">
                  <a:alpha val="0"/>
                </a:srgbClr>
              </a:gs>
            </a:gsLst>
            <a:lin ang="5400000" scaled="1"/>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3" tIns="34292" rIns="68583" bIns="34292" numCol="1" spcCol="0" rtlCol="0" fromWordArt="0" anchor="t" anchorCtr="0" forceAA="0" compatLnSpc="1">
            <a:prstTxWarp prst="textNoShape">
              <a:avLst/>
            </a:prstTxWarp>
            <a:noAutofit/>
          </a:bodyPr>
          <a:lstStyle/>
          <a:p>
            <a:pPr algn="ctr"/>
            <a:endParaRPr lang="en-US" dirty="0" smtClean="0">
              <a:cs typeface="VAG Rounded Std Light"/>
            </a:endParaRPr>
          </a:p>
        </p:txBody>
      </p:sp>
      <p:grpSp>
        <p:nvGrpSpPr>
          <p:cNvPr id="48" name="Group 18"/>
          <p:cNvGrpSpPr>
            <a:grpSpLocks noChangeAspect="1"/>
          </p:cNvGrpSpPr>
          <p:nvPr/>
        </p:nvGrpSpPr>
        <p:grpSpPr bwMode="auto">
          <a:xfrm>
            <a:off x="8434650" y="4703178"/>
            <a:ext cx="458991" cy="321287"/>
            <a:chOff x="267" y="-340"/>
            <a:chExt cx="7144" cy="5002"/>
          </a:xfrm>
        </p:grpSpPr>
        <p:sp>
          <p:nvSpPr>
            <p:cNvPr id="4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283290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ird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253812" y="1201294"/>
            <a:ext cx="5708152" cy="33124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8" name="Content Placeholder 87"/>
          <p:cNvSpPr>
            <a:spLocks noGrp="1"/>
          </p:cNvSpPr>
          <p:nvPr>
            <p:ph sz="quarter" idx="11"/>
          </p:nvPr>
        </p:nvSpPr>
        <p:spPr>
          <a:xfrm>
            <a:off x="6236261" y="1201340"/>
            <a:ext cx="2657644" cy="3312414"/>
          </a:xfrm>
        </p:spPr>
        <p:txBody>
          <a:bodyPr/>
          <a:lstStyle>
            <a:lvl1pPr>
              <a:defRPr sz="1500"/>
            </a:lvl1pPr>
            <a:lvl2pPr>
              <a:defRPr sz="1200">
                <a:solidFill>
                  <a:schemeClr val="accent1"/>
                </a:solidFill>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Rectangle 20"/>
          <p:cNvSpPr/>
          <p:nvPr/>
        </p:nvSpPr>
        <p:spPr>
          <a:xfrm rot="10800000" flipV="1">
            <a:off x="6097602" y="1200151"/>
            <a:ext cx="48019" cy="4554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lvl="0" algn="ctr"/>
            <a:endParaRPr lang="en-US"/>
          </a:p>
        </p:txBody>
      </p:sp>
      <p:cxnSp>
        <p:nvCxnSpPr>
          <p:cNvPr id="91" name="Straight Connector 90"/>
          <p:cNvCxnSpPr/>
          <p:nvPr/>
        </p:nvCxnSpPr>
        <p:spPr>
          <a:xfrm>
            <a:off x="6097601" y="1200150"/>
            <a:ext cx="0" cy="33147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 Placeholder 3"/>
          <p:cNvSpPr>
            <a:spLocks noGrp="1"/>
          </p:cNvSpPr>
          <p:nvPr>
            <p:ph type="body" sz="quarter" idx="16"/>
          </p:nvPr>
        </p:nvSpPr>
        <p:spPr>
          <a:xfrm>
            <a:off x="253812" y="765811"/>
            <a:ext cx="8615892" cy="253916"/>
          </a:xfrm>
        </p:spPr>
        <p:txBody>
          <a:bodyPr vert="horz" lIns="6859" tIns="0" rIns="0" bIns="0" rtlCol="0">
            <a:spAutoFit/>
          </a:bodyPr>
          <a:lstStyle>
            <a:lvl1pPr>
              <a:defRPr lang="en-US" sz="1800" spc="-15" dirty="0" smtClean="0">
                <a:solidFill>
                  <a:schemeClr val="accent2"/>
                </a:solidFill>
              </a:defRPr>
            </a:lvl1pPr>
          </a:lstStyle>
          <a:p>
            <a:pPr lvl="0">
              <a:buNone/>
            </a:pPr>
            <a:r>
              <a:rPr lang="en-US"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52156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ird spli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253812" y="1201292"/>
            <a:ext cx="2627298" cy="3312414"/>
          </a:xfrm>
        </p:spPr>
        <p:txBody>
          <a:bodyPr/>
          <a:lstStyle>
            <a:lvl1pPr>
              <a:defRPr sz="1500"/>
            </a:lvl1pPr>
            <a:lvl2pPr>
              <a:defRPr sz="1200">
                <a:solidFill>
                  <a:schemeClr val="accent1"/>
                </a:solidFill>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8" name="Content Placeholder 87"/>
          <p:cNvSpPr>
            <a:spLocks noGrp="1"/>
          </p:cNvSpPr>
          <p:nvPr>
            <p:ph sz="quarter" idx="11"/>
          </p:nvPr>
        </p:nvSpPr>
        <p:spPr>
          <a:xfrm>
            <a:off x="3155502" y="1201340"/>
            <a:ext cx="5738402" cy="33124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Rectangle 21"/>
          <p:cNvSpPr/>
          <p:nvPr/>
        </p:nvSpPr>
        <p:spPr>
          <a:xfrm rot="10800000" flipH="1" flipV="1">
            <a:off x="2975990" y="1200151"/>
            <a:ext cx="48019" cy="4554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lvl="0" algn="ctr"/>
            <a:endParaRPr lang="en-US"/>
          </a:p>
        </p:txBody>
      </p:sp>
      <p:cxnSp>
        <p:nvCxnSpPr>
          <p:cNvPr id="23" name="Straight Connector 22"/>
          <p:cNvCxnSpPr/>
          <p:nvPr/>
        </p:nvCxnSpPr>
        <p:spPr>
          <a:xfrm flipH="1">
            <a:off x="3024007" y="1200150"/>
            <a:ext cx="0" cy="33147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 Placeholder 3"/>
          <p:cNvSpPr>
            <a:spLocks noGrp="1"/>
          </p:cNvSpPr>
          <p:nvPr>
            <p:ph type="body" sz="quarter" idx="16"/>
          </p:nvPr>
        </p:nvSpPr>
        <p:spPr>
          <a:xfrm>
            <a:off x="253812" y="765811"/>
            <a:ext cx="8615892" cy="253916"/>
          </a:xfrm>
        </p:spPr>
        <p:txBody>
          <a:bodyPr vert="horz" lIns="6859" tIns="0" rIns="0" bIns="0" rtlCol="0">
            <a:spAutoFit/>
          </a:bodyPr>
          <a:lstStyle>
            <a:lvl1pPr>
              <a:defRPr lang="en-US" sz="1800" spc="-15" dirty="0" smtClean="0">
                <a:solidFill>
                  <a:schemeClr val="accent2"/>
                </a:solidFill>
              </a:defRPr>
            </a:lvl1pPr>
          </a:lstStyle>
          <a:p>
            <a:pPr lvl="0">
              <a:buNone/>
            </a:pPr>
            <a:r>
              <a:rPr lang="en-US"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2770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_A Patter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0344" y="1931665"/>
            <a:ext cx="8183261" cy="1617953"/>
          </a:xfrm>
        </p:spPr>
        <p:txBody>
          <a:bodyPr lIns="0" tIns="0" rIns="0" bIns="0" anchor="b">
            <a:noAutofit/>
          </a:bodyPr>
          <a:lstStyle>
            <a:lvl1pPr algn="l">
              <a:defRPr sz="4100">
                <a:solidFill>
                  <a:schemeClr val="accent1"/>
                </a:solidFill>
              </a:defRPr>
            </a:lvl1pPr>
          </a:lstStyle>
          <a:p>
            <a:r>
              <a:rPr lang="en-US" smtClean="0"/>
              <a:t>Click to edit Master title style</a:t>
            </a:r>
            <a:endParaRPr lang="en-US" dirty="0"/>
          </a:p>
        </p:txBody>
      </p:sp>
      <p:cxnSp>
        <p:nvCxnSpPr>
          <p:cNvPr id="15" name="Straight Connector 14"/>
          <p:cNvCxnSpPr/>
          <p:nvPr/>
        </p:nvCxnSpPr>
        <p:spPr>
          <a:xfrm>
            <a:off x="265307" y="3691068"/>
            <a:ext cx="8878695"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77" name="Group 376"/>
          <p:cNvGrpSpPr/>
          <p:nvPr/>
        </p:nvGrpSpPr>
        <p:grpSpPr>
          <a:xfrm>
            <a:off x="1524397" y="1006080"/>
            <a:ext cx="2344952" cy="89297"/>
            <a:chOff x="2032000" y="1341438"/>
            <a:chExt cx="3125788" cy="119062"/>
          </a:xfrm>
          <a:solidFill>
            <a:schemeClr val="accent2">
              <a:lumMod val="75000"/>
            </a:schemeClr>
          </a:solidFill>
        </p:grpSpPr>
        <p:sp>
          <p:nvSpPr>
            <p:cNvPr id="378" name="Freeform 5"/>
            <p:cNvSpPr>
              <a:spLocks/>
            </p:cNvSpPr>
            <p:nvPr userDrawn="1"/>
          </p:nvSpPr>
          <p:spPr bwMode="auto">
            <a:xfrm>
              <a:off x="2032000" y="1344613"/>
              <a:ext cx="92075" cy="114300"/>
            </a:xfrm>
            <a:custGeom>
              <a:avLst/>
              <a:gdLst>
                <a:gd name="T0" fmla="*/ 22 w 58"/>
                <a:gd name="T1" fmla="*/ 12 h 72"/>
                <a:gd name="T2" fmla="*/ 0 w 58"/>
                <a:gd name="T3" fmla="*/ 12 h 72"/>
                <a:gd name="T4" fmla="*/ 0 w 58"/>
                <a:gd name="T5" fmla="*/ 0 h 72"/>
                <a:gd name="T6" fmla="*/ 58 w 58"/>
                <a:gd name="T7" fmla="*/ 0 h 72"/>
                <a:gd name="T8" fmla="*/ 58 w 58"/>
                <a:gd name="T9" fmla="*/ 12 h 72"/>
                <a:gd name="T10" fmla="*/ 36 w 58"/>
                <a:gd name="T11" fmla="*/ 12 h 72"/>
                <a:gd name="T12" fmla="*/ 36 w 58"/>
                <a:gd name="T13" fmla="*/ 72 h 72"/>
                <a:gd name="T14" fmla="*/ 22 w 58"/>
                <a:gd name="T15" fmla="*/ 72 h 72"/>
                <a:gd name="T16" fmla="*/ 22 w 58"/>
                <a:gd name="T17"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72">
                  <a:moveTo>
                    <a:pt x="22" y="12"/>
                  </a:moveTo>
                  <a:lnTo>
                    <a:pt x="0" y="12"/>
                  </a:lnTo>
                  <a:lnTo>
                    <a:pt x="0" y="0"/>
                  </a:lnTo>
                  <a:lnTo>
                    <a:pt x="58" y="0"/>
                  </a:lnTo>
                  <a:lnTo>
                    <a:pt x="58" y="12"/>
                  </a:lnTo>
                  <a:lnTo>
                    <a:pt x="36" y="12"/>
                  </a:lnTo>
                  <a:lnTo>
                    <a:pt x="36" y="72"/>
                  </a:lnTo>
                  <a:lnTo>
                    <a:pt x="22" y="72"/>
                  </a:lnTo>
                  <a:lnTo>
                    <a:pt x="22" y="1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9" name="Freeform 6"/>
            <p:cNvSpPr>
              <a:spLocks/>
            </p:cNvSpPr>
            <p:nvPr userDrawn="1"/>
          </p:nvSpPr>
          <p:spPr bwMode="auto">
            <a:xfrm>
              <a:off x="2146300" y="1344613"/>
              <a:ext cx="93663" cy="114300"/>
            </a:xfrm>
            <a:custGeom>
              <a:avLst/>
              <a:gdLst>
                <a:gd name="T0" fmla="*/ 0 w 59"/>
                <a:gd name="T1" fmla="*/ 0 h 72"/>
                <a:gd name="T2" fmla="*/ 12 w 59"/>
                <a:gd name="T3" fmla="*/ 0 h 72"/>
                <a:gd name="T4" fmla="*/ 12 w 59"/>
                <a:gd name="T5" fmla="*/ 30 h 72"/>
                <a:gd name="T6" fmla="*/ 46 w 59"/>
                <a:gd name="T7" fmla="*/ 30 h 72"/>
                <a:gd name="T8" fmla="*/ 46 w 59"/>
                <a:gd name="T9" fmla="*/ 0 h 72"/>
                <a:gd name="T10" fmla="*/ 59 w 59"/>
                <a:gd name="T11" fmla="*/ 0 h 72"/>
                <a:gd name="T12" fmla="*/ 59 w 59"/>
                <a:gd name="T13" fmla="*/ 72 h 72"/>
                <a:gd name="T14" fmla="*/ 46 w 59"/>
                <a:gd name="T15" fmla="*/ 72 h 72"/>
                <a:gd name="T16" fmla="*/ 46 w 59"/>
                <a:gd name="T17" fmla="*/ 41 h 72"/>
                <a:gd name="T18" fmla="*/ 12 w 59"/>
                <a:gd name="T19" fmla="*/ 41 h 72"/>
                <a:gd name="T20" fmla="*/ 12 w 59"/>
                <a:gd name="T21" fmla="*/ 72 h 72"/>
                <a:gd name="T22" fmla="*/ 0 w 59"/>
                <a:gd name="T23" fmla="*/ 72 h 72"/>
                <a:gd name="T24" fmla="*/ 0 w 59"/>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72">
                  <a:moveTo>
                    <a:pt x="0" y="0"/>
                  </a:moveTo>
                  <a:lnTo>
                    <a:pt x="12" y="0"/>
                  </a:lnTo>
                  <a:lnTo>
                    <a:pt x="12" y="30"/>
                  </a:lnTo>
                  <a:lnTo>
                    <a:pt x="46" y="30"/>
                  </a:lnTo>
                  <a:lnTo>
                    <a:pt x="46" y="0"/>
                  </a:lnTo>
                  <a:lnTo>
                    <a:pt x="59" y="0"/>
                  </a:lnTo>
                  <a:lnTo>
                    <a:pt x="59" y="72"/>
                  </a:lnTo>
                  <a:lnTo>
                    <a:pt x="46" y="72"/>
                  </a:lnTo>
                  <a:lnTo>
                    <a:pt x="46" y="41"/>
                  </a:lnTo>
                  <a:lnTo>
                    <a:pt x="12" y="41"/>
                  </a:lnTo>
                  <a:lnTo>
                    <a:pt x="12" y="72"/>
                  </a:lnTo>
                  <a:lnTo>
                    <a:pt x="0" y="72"/>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0" name="Freeform 7"/>
            <p:cNvSpPr>
              <a:spLocks/>
            </p:cNvSpPr>
            <p:nvPr userDrawn="1"/>
          </p:nvSpPr>
          <p:spPr bwMode="auto">
            <a:xfrm>
              <a:off x="2270125" y="1344613"/>
              <a:ext cx="84138" cy="114300"/>
            </a:xfrm>
            <a:custGeom>
              <a:avLst/>
              <a:gdLst>
                <a:gd name="T0" fmla="*/ 0 w 53"/>
                <a:gd name="T1" fmla="*/ 0 h 72"/>
                <a:gd name="T2" fmla="*/ 52 w 53"/>
                <a:gd name="T3" fmla="*/ 0 h 72"/>
                <a:gd name="T4" fmla="*/ 52 w 53"/>
                <a:gd name="T5" fmla="*/ 11 h 72"/>
                <a:gd name="T6" fmla="*/ 12 w 53"/>
                <a:gd name="T7" fmla="*/ 11 h 72"/>
                <a:gd name="T8" fmla="*/ 12 w 53"/>
                <a:gd name="T9" fmla="*/ 30 h 72"/>
                <a:gd name="T10" fmla="*/ 48 w 53"/>
                <a:gd name="T11" fmla="*/ 30 h 72"/>
                <a:gd name="T12" fmla="*/ 48 w 53"/>
                <a:gd name="T13" fmla="*/ 41 h 72"/>
                <a:gd name="T14" fmla="*/ 12 w 53"/>
                <a:gd name="T15" fmla="*/ 41 h 72"/>
                <a:gd name="T16" fmla="*/ 12 w 53"/>
                <a:gd name="T17" fmla="*/ 60 h 72"/>
                <a:gd name="T18" fmla="*/ 53 w 53"/>
                <a:gd name="T19" fmla="*/ 60 h 72"/>
                <a:gd name="T20" fmla="*/ 53 w 53"/>
                <a:gd name="T21" fmla="*/ 72 h 72"/>
                <a:gd name="T22" fmla="*/ 0 w 53"/>
                <a:gd name="T23" fmla="*/ 72 h 72"/>
                <a:gd name="T24" fmla="*/ 0 w 53"/>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72">
                  <a:moveTo>
                    <a:pt x="0" y="0"/>
                  </a:moveTo>
                  <a:lnTo>
                    <a:pt x="52" y="0"/>
                  </a:lnTo>
                  <a:lnTo>
                    <a:pt x="52" y="11"/>
                  </a:lnTo>
                  <a:lnTo>
                    <a:pt x="12" y="11"/>
                  </a:lnTo>
                  <a:lnTo>
                    <a:pt x="12" y="30"/>
                  </a:lnTo>
                  <a:lnTo>
                    <a:pt x="48" y="30"/>
                  </a:lnTo>
                  <a:lnTo>
                    <a:pt x="48" y="41"/>
                  </a:lnTo>
                  <a:lnTo>
                    <a:pt x="12" y="41"/>
                  </a:lnTo>
                  <a:lnTo>
                    <a:pt x="12" y="60"/>
                  </a:lnTo>
                  <a:lnTo>
                    <a:pt x="53" y="60"/>
                  </a:lnTo>
                  <a:lnTo>
                    <a:pt x="53" y="72"/>
                  </a:lnTo>
                  <a:lnTo>
                    <a:pt x="0" y="72"/>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1" name="Freeform 8"/>
            <p:cNvSpPr>
              <a:spLocks/>
            </p:cNvSpPr>
            <p:nvPr userDrawn="1"/>
          </p:nvSpPr>
          <p:spPr bwMode="auto">
            <a:xfrm>
              <a:off x="2422525" y="1341438"/>
              <a:ext cx="103188" cy="119062"/>
            </a:xfrm>
            <a:custGeom>
              <a:avLst/>
              <a:gdLst>
                <a:gd name="T0" fmla="*/ 0 w 79"/>
                <a:gd name="T1" fmla="*/ 45 h 90"/>
                <a:gd name="T2" fmla="*/ 0 w 79"/>
                <a:gd name="T3" fmla="*/ 45 h 90"/>
                <a:gd name="T4" fmla="*/ 44 w 79"/>
                <a:gd name="T5" fmla="*/ 0 h 90"/>
                <a:gd name="T6" fmla="*/ 78 w 79"/>
                <a:gd name="T7" fmla="*/ 14 h 90"/>
                <a:gd name="T8" fmla="*/ 69 w 79"/>
                <a:gd name="T9" fmla="*/ 25 h 90"/>
                <a:gd name="T10" fmla="*/ 44 w 79"/>
                <a:gd name="T11" fmla="*/ 14 h 90"/>
                <a:gd name="T12" fmla="*/ 16 w 79"/>
                <a:gd name="T13" fmla="*/ 45 h 90"/>
                <a:gd name="T14" fmla="*/ 16 w 79"/>
                <a:gd name="T15" fmla="*/ 45 h 90"/>
                <a:gd name="T16" fmla="*/ 44 w 79"/>
                <a:gd name="T17" fmla="*/ 76 h 90"/>
                <a:gd name="T18" fmla="*/ 69 w 79"/>
                <a:gd name="T19" fmla="*/ 65 h 90"/>
                <a:gd name="T20" fmla="*/ 79 w 79"/>
                <a:gd name="T21" fmla="*/ 75 h 90"/>
                <a:gd name="T22" fmla="*/ 44 w 79"/>
                <a:gd name="T23" fmla="*/ 90 h 90"/>
                <a:gd name="T24" fmla="*/ 0 w 79"/>
                <a:gd name="T25"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0">
                  <a:moveTo>
                    <a:pt x="0" y="45"/>
                  </a:moveTo>
                  <a:cubicBezTo>
                    <a:pt x="0" y="45"/>
                    <a:pt x="0" y="45"/>
                    <a:pt x="0" y="45"/>
                  </a:cubicBezTo>
                  <a:cubicBezTo>
                    <a:pt x="0" y="21"/>
                    <a:pt x="18" y="0"/>
                    <a:pt x="44" y="0"/>
                  </a:cubicBezTo>
                  <a:cubicBezTo>
                    <a:pt x="60" y="0"/>
                    <a:pt x="70" y="6"/>
                    <a:pt x="78" y="14"/>
                  </a:cubicBezTo>
                  <a:cubicBezTo>
                    <a:pt x="69" y="25"/>
                    <a:pt x="69" y="25"/>
                    <a:pt x="69" y="25"/>
                  </a:cubicBezTo>
                  <a:cubicBezTo>
                    <a:pt x="62" y="19"/>
                    <a:pt x="54" y="14"/>
                    <a:pt x="44" y="14"/>
                  </a:cubicBezTo>
                  <a:cubicBezTo>
                    <a:pt x="28" y="14"/>
                    <a:pt x="16" y="28"/>
                    <a:pt x="16" y="45"/>
                  </a:cubicBezTo>
                  <a:cubicBezTo>
                    <a:pt x="16" y="45"/>
                    <a:pt x="16" y="45"/>
                    <a:pt x="16" y="45"/>
                  </a:cubicBezTo>
                  <a:cubicBezTo>
                    <a:pt x="16" y="62"/>
                    <a:pt x="28" y="76"/>
                    <a:pt x="44" y="76"/>
                  </a:cubicBezTo>
                  <a:cubicBezTo>
                    <a:pt x="55" y="76"/>
                    <a:pt x="62" y="72"/>
                    <a:pt x="69" y="65"/>
                  </a:cubicBezTo>
                  <a:cubicBezTo>
                    <a:pt x="79" y="75"/>
                    <a:pt x="79" y="75"/>
                    <a:pt x="79" y="75"/>
                  </a:cubicBezTo>
                  <a:cubicBezTo>
                    <a:pt x="70" y="84"/>
                    <a:pt x="60" y="90"/>
                    <a:pt x="44" y="90"/>
                  </a:cubicBezTo>
                  <a:cubicBezTo>
                    <a:pt x="18" y="90"/>
                    <a:pt x="0" y="70"/>
                    <a:pt x="0"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2" name="Freeform 9"/>
            <p:cNvSpPr>
              <a:spLocks/>
            </p:cNvSpPr>
            <p:nvPr userDrawn="1"/>
          </p:nvSpPr>
          <p:spPr bwMode="auto">
            <a:xfrm>
              <a:off x="2546350" y="1344613"/>
              <a:ext cx="96838" cy="115887"/>
            </a:xfrm>
            <a:custGeom>
              <a:avLst/>
              <a:gdLst>
                <a:gd name="T0" fmla="*/ 0 w 74"/>
                <a:gd name="T1" fmla="*/ 50 h 88"/>
                <a:gd name="T2" fmla="*/ 0 w 74"/>
                <a:gd name="T3" fmla="*/ 0 h 88"/>
                <a:gd name="T4" fmla="*/ 15 w 74"/>
                <a:gd name="T5" fmla="*/ 0 h 88"/>
                <a:gd name="T6" fmla="*/ 15 w 74"/>
                <a:gd name="T7" fmla="*/ 49 h 88"/>
                <a:gd name="T8" fmla="*/ 37 w 74"/>
                <a:gd name="T9" fmla="*/ 74 h 88"/>
                <a:gd name="T10" fmla="*/ 59 w 74"/>
                <a:gd name="T11" fmla="*/ 50 h 88"/>
                <a:gd name="T12" fmla="*/ 59 w 74"/>
                <a:gd name="T13" fmla="*/ 0 h 88"/>
                <a:gd name="T14" fmla="*/ 74 w 74"/>
                <a:gd name="T15" fmla="*/ 0 h 88"/>
                <a:gd name="T16" fmla="*/ 74 w 74"/>
                <a:gd name="T17" fmla="*/ 49 h 88"/>
                <a:gd name="T18" fmla="*/ 37 w 74"/>
                <a:gd name="T19" fmla="*/ 88 h 88"/>
                <a:gd name="T20" fmla="*/ 0 w 74"/>
                <a:gd name="T21" fmla="*/ 5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88">
                  <a:moveTo>
                    <a:pt x="0" y="50"/>
                  </a:moveTo>
                  <a:cubicBezTo>
                    <a:pt x="0" y="0"/>
                    <a:pt x="0" y="0"/>
                    <a:pt x="0" y="0"/>
                  </a:cubicBezTo>
                  <a:cubicBezTo>
                    <a:pt x="15" y="0"/>
                    <a:pt x="15" y="0"/>
                    <a:pt x="15" y="0"/>
                  </a:cubicBezTo>
                  <a:cubicBezTo>
                    <a:pt x="15" y="49"/>
                    <a:pt x="15" y="49"/>
                    <a:pt x="15" y="49"/>
                  </a:cubicBezTo>
                  <a:cubicBezTo>
                    <a:pt x="15" y="65"/>
                    <a:pt x="23" y="74"/>
                    <a:pt x="37" y="74"/>
                  </a:cubicBezTo>
                  <a:cubicBezTo>
                    <a:pt x="50" y="74"/>
                    <a:pt x="59" y="66"/>
                    <a:pt x="59" y="50"/>
                  </a:cubicBezTo>
                  <a:cubicBezTo>
                    <a:pt x="59" y="0"/>
                    <a:pt x="59" y="0"/>
                    <a:pt x="59" y="0"/>
                  </a:cubicBezTo>
                  <a:cubicBezTo>
                    <a:pt x="74" y="0"/>
                    <a:pt x="74" y="0"/>
                    <a:pt x="74" y="0"/>
                  </a:cubicBezTo>
                  <a:cubicBezTo>
                    <a:pt x="74" y="49"/>
                    <a:pt x="74" y="49"/>
                    <a:pt x="74" y="49"/>
                  </a:cubicBezTo>
                  <a:cubicBezTo>
                    <a:pt x="74" y="75"/>
                    <a:pt x="59" y="88"/>
                    <a:pt x="37" y="88"/>
                  </a:cubicBezTo>
                  <a:cubicBezTo>
                    <a:pt x="14" y="88"/>
                    <a:pt x="0" y="75"/>
                    <a:pt x="0" y="5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3" name="Freeform 10"/>
            <p:cNvSpPr>
              <a:spLocks/>
            </p:cNvSpPr>
            <p:nvPr userDrawn="1"/>
          </p:nvSpPr>
          <p:spPr bwMode="auto">
            <a:xfrm>
              <a:off x="2662238" y="1343025"/>
              <a:ext cx="87313" cy="117475"/>
            </a:xfrm>
            <a:custGeom>
              <a:avLst/>
              <a:gdLst>
                <a:gd name="T0" fmla="*/ 0 w 67"/>
                <a:gd name="T1" fmla="*/ 75 h 89"/>
                <a:gd name="T2" fmla="*/ 9 w 67"/>
                <a:gd name="T3" fmla="*/ 64 h 89"/>
                <a:gd name="T4" fmla="*/ 37 w 67"/>
                <a:gd name="T5" fmla="*/ 75 h 89"/>
                <a:gd name="T6" fmla="*/ 52 w 67"/>
                <a:gd name="T7" fmla="*/ 64 h 89"/>
                <a:gd name="T8" fmla="*/ 52 w 67"/>
                <a:gd name="T9" fmla="*/ 64 h 89"/>
                <a:gd name="T10" fmla="*/ 33 w 67"/>
                <a:gd name="T11" fmla="*/ 51 h 89"/>
                <a:gd name="T12" fmla="*/ 4 w 67"/>
                <a:gd name="T13" fmla="*/ 25 h 89"/>
                <a:gd name="T14" fmla="*/ 4 w 67"/>
                <a:gd name="T15" fmla="*/ 25 h 89"/>
                <a:gd name="T16" fmla="*/ 33 w 67"/>
                <a:gd name="T17" fmla="*/ 0 h 89"/>
                <a:gd name="T18" fmla="*/ 65 w 67"/>
                <a:gd name="T19" fmla="*/ 10 h 89"/>
                <a:gd name="T20" fmla="*/ 57 w 67"/>
                <a:gd name="T21" fmla="*/ 22 h 89"/>
                <a:gd name="T22" fmla="*/ 33 w 67"/>
                <a:gd name="T23" fmla="*/ 13 h 89"/>
                <a:gd name="T24" fmla="*/ 19 w 67"/>
                <a:gd name="T25" fmla="*/ 23 h 89"/>
                <a:gd name="T26" fmla="*/ 19 w 67"/>
                <a:gd name="T27" fmla="*/ 24 h 89"/>
                <a:gd name="T28" fmla="*/ 40 w 67"/>
                <a:gd name="T29" fmla="*/ 37 h 89"/>
                <a:gd name="T30" fmla="*/ 67 w 67"/>
                <a:gd name="T31" fmla="*/ 63 h 89"/>
                <a:gd name="T32" fmla="*/ 67 w 67"/>
                <a:gd name="T33" fmla="*/ 63 h 89"/>
                <a:gd name="T34" fmla="*/ 36 w 67"/>
                <a:gd name="T35" fmla="*/ 89 h 89"/>
                <a:gd name="T36" fmla="*/ 0 w 67"/>
                <a:gd name="T37"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89">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7" y="48"/>
                    <a:pt x="67" y="63"/>
                  </a:cubicBezTo>
                  <a:cubicBezTo>
                    <a:pt x="67" y="63"/>
                    <a:pt x="67" y="63"/>
                    <a:pt x="67" y="63"/>
                  </a:cubicBezTo>
                  <a:cubicBezTo>
                    <a:pt x="67" y="79"/>
                    <a:pt x="55" y="89"/>
                    <a:pt x="36" y="89"/>
                  </a:cubicBezTo>
                  <a:cubicBezTo>
                    <a:pt x="23" y="89"/>
                    <a:pt x="11" y="84"/>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4" name="Freeform 11"/>
            <p:cNvSpPr>
              <a:spLocks/>
            </p:cNvSpPr>
            <p:nvPr userDrawn="1"/>
          </p:nvSpPr>
          <p:spPr bwMode="auto">
            <a:xfrm>
              <a:off x="2765425" y="1344613"/>
              <a:ext cx="90488" cy="114300"/>
            </a:xfrm>
            <a:custGeom>
              <a:avLst/>
              <a:gdLst>
                <a:gd name="T0" fmla="*/ 22 w 57"/>
                <a:gd name="T1" fmla="*/ 12 h 72"/>
                <a:gd name="T2" fmla="*/ 0 w 57"/>
                <a:gd name="T3" fmla="*/ 12 h 72"/>
                <a:gd name="T4" fmla="*/ 0 w 57"/>
                <a:gd name="T5" fmla="*/ 0 h 72"/>
                <a:gd name="T6" fmla="*/ 57 w 57"/>
                <a:gd name="T7" fmla="*/ 0 h 72"/>
                <a:gd name="T8" fmla="*/ 57 w 57"/>
                <a:gd name="T9" fmla="*/ 12 h 72"/>
                <a:gd name="T10" fmla="*/ 35 w 57"/>
                <a:gd name="T11" fmla="*/ 12 h 72"/>
                <a:gd name="T12" fmla="*/ 35 w 57"/>
                <a:gd name="T13" fmla="*/ 72 h 72"/>
                <a:gd name="T14" fmla="*/ 22 w 57"/>
                <a:gd name="T15" fmla="*/ 72 h 72"/>
                <a:gd name="T16" fmla="*/ 22 w 57"/>
                <a:gd name="T17"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2">
                  <a:moveTo>
                    <a:pt x="22" y="12"/>
                  </a:moveTo>
                  <a:lnTo>
                    <a:pt x="0" y="12"/>
                  </a:lnTo>
                  <a:lnTo>
                    <a:pt x="0" y="0"/>
                  </a:lnTo>
                  <a:lnTo>
                    <a:pt x="57" y="0"/>
                  </a:lnTo>
                  <a:lnTo>
                    <a:pt x="57" y="12"/>
                  </a:lnTo>
                  <a:lnTo>
                    <a:pt x="35" y="12"/>
                  </a:lnTo>
                  <a:lnTo>
                    <a:pt x="35" y="72"/>
                  </a:lnTo>
                  <a:lnTo>
                    <a:pt x="22" y="72"/>
                  </a:lnTo>
                  <a:lnTo>
                    <a:pt x="22" y="1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5" name="Freeform 12"/>
            <p:cNvSpPr>
              <a:spLocks noEditPoints="1"/>
            </p:cNvSpPr>
            <p:nvPr userDrawn="1"/>
          </p:nvSpPr>
          <p:spPr bwMode="auto">
            <a:xfrm>
              <a:off x="2867025" y="1341438"/>
              <a:ext cx="119063" cy="119062"/>
            </a:xfrm>
            <a:custGeom>
              <a:avLst/>
              <a:gdLst>
                <a:gd name="T0" fmla="*/ 0 w 91"/>
                <a:gd name="T1" fmla="*/ 45 h 90"/>
                <a:gd name="T2" fmla="*/ 0 w 91"/>
                <a:gd name="T3" fmla="*/ 45 h 90"/>
                <a:gd name="T4" fmla="*/ 45 w 91"/>
                <a:gd name="T5" fmla="*/ 0 h 90"/>
                <a:gd name="T6" fmla="*/ 91 w 91"/>
                <a:gd name="T7" fmla="*/ 45 h 90"/>
                <a:gd name="T8" fmla="*/ 91 w 91"/>
                <a:gd name="T9" fmla="*/ 45 h 90"/>
                <a:gd name="T10" fmla="*/ 45 w 91"/>
                <a:gd name="T11" fmla="*/ 90 h 90"/>
                <a:gd name="T12" fmla="*/ 0 w 91"/>
                <a:gd name="T13" fmla="*/ 45 h 90"/>
                <a:gd name="T14" fmla="*/ 75 w 91"/>
                <a:gd name="T15" fmla="*/ 45 h 90"/>
                <a:gd name="T16" fmla="*/ 75 w 91"/>
                <a:gd name="T17" fmla="*/ 45 h 90"/>
                <a:gd name="T18" fmla="*/ 45 w 91"/>
                <a:gd name="T19" fmla="*/ 14 h 90"/>
                <a:gd name="T20" fmla="*/ 16 w 91"/>
                <a:gd name="T21" fmla="*/ 45 h 90"/>
                <a:gd name="T22" fmla="*/ 16 w 91"/>
                <a:gd name="T23" fmla="*/ 45 h 90"/>
                <a:gd name="T24" fmla="*/ 45 w 91"/>
                <a:gd name="T25" fmla="*/ 76 h 90"/>
                <a:gd name="T26" fmla="*/ 75 w 91"/>
                <a:gd name="T27"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0">
                  <a:moveTo>
                    <a:pt x="0" y="45"/>
                  </a:moveTo>
                  <a:cubicBezTo>
                    <a:pt x="0" y="45"/>
                    <a:pt x="0" y="45"/>
                    <a:pt x="0" y="45"/>
                  </a:cubicBezTo>
                  <a:cubicBezTo>
                    <a:pt x="0" y="21"/>
                    <a:pt x="19" y="0"/>
                    <a:pt x="45" y="0"/>
                  </a:cubicBezTo>
                  <a:cubicBezTo>
                    <a:pt x="72" y="0"/>
                    <a:pt x="91" y="21"/>
                    <a:pt x="91" y="45"/>
                  </a:cubicBezTo>
                  <a:cubicBezTo>
                    <a:pt x="91" y="45"/>
                    <a:pt x="91" y="45"/>
                    <a:pt x="91" y="45"/>
                  </a:cubicBezTo>
                  <a:cubicBezTo>
                    <a:pt x="91" y="70"/>
                    <a:pt x="72" y="90"/>
                    <a:pt x="45" y="90"/>
                  </a:cubicBezTo>
                  <a:cubicBezTo>
                    <a:pt x="18" y="90"/>
                    <a:pt x="0" y="70"/>
                    <a:pt x="0" y="45"/>
                  </a:cubicBezTo>
                  <a:close/>
                  <a:moveTo>
                    <a:pt x="75" y="45"/>
                  </a:moveTo>
                  <a:cubicBezTo>
                    <a:pt x="75" y="45"/>
                    <a:pt x="75" y="45"/>
                    <a:pt x="75" y="45"/>
                  </a:cubicBezTo>
                  <a:cubicBezTo>
                    <a:pt x="75" y="28"/>
                    <a:pt x="62" y="14"/>
                    <a:pt x="45" y="14"/>
                  </a:cubicBezTo>
                  <a:cubicBezTo>
                    <a:pt x="28" y="14"/>
                    <a:pt x="16" y="28"/>
                    <a:pt x="16" y="45"/>
                  </a:cubicBezTo>
                  <a:cubicBezTo>
                    <a:pt x="16" y="45"/>
                    <a:pt x="16" y="45"/>
                    <a:pt x="16" y="45"/>
                  </a:cubicBezTo>
                  <a:cubicBezTo>
                    <a:pt x="16" y="62"/>
                    <a:pt x="28" y="76"/>
                    <a:pt x="45" y="76"/>
                  </a:cubicBezTo>
                  <a:cubicBezTo>
                    <a:pt x="62" y="76"/>
                    <a:pt x="75" y="62"/>
                    <a:pt x="7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6" name="Freeform 13"/>
            <p:cNvSpPr>
              <a:spLocks/>
            </p:cNvSpPr>
            <p:nvPr userDrawn="1"/>
          </p:nvSpPr>
          <p:spPr bwMode="auto">
            <a:xfrm>
              <a:off x="3009900" y="1344613"/>
              <a:ext cx="111125" cy="114300"/>
            </a:xfrm>
            <a:custGeom>
              <a:avLst/>
              <a:gdLst>
                <a:gd name="T0" fmla="*/ 0 w 70"/>
                <a:gd name="T1" fmla="*/ 0 h 72"/>
                <a:gd name="T2" fmla="*/ 13 w 70"/>
                <a:gd name="T3" fmla="*/ 0 h 72"/>
                <a:gd name="T4" fmla="*/ 35 w 70"/>
                <a:gd name="T5" fmla="*/ 34 h 72"/>
                <a:gd name="T6" fmla="*/ 57 w 70"/>
                <a:gd name="T7" fmla="*/ 0 h 72"/>
                <a:gd name="T8" fmla="*/ 70 w 70"/>
                <a:gd name="T9" fmla="*/ 0 h 72"/>
                <a:gd name="T10" fmla="*/ 70 w 70"/>
                <a:gd name="T11" fmla="*/ 72 h 72"/>
                <a:gd name="T12" fmla="*/ 58 w 70"/>
                <a:gd name="T13" fmla="*/ 72 h 72"/>
                <a:gd name="T14" fmla="*/ 58 w 70"/>
                <a:gd name="T15" fmla="*/ 20 h 72"/>
                <a:gd name="T16" fmla="*/ 35 w 70"/>
                <a:gd name="T17" fmla="*/ 54 h 72"/>
                <a:gd name="T18" fmla="*/ 35 w 70"/>
                <a:gd name="T19" fmla="*/ 54 h 72"/>
                <a:gd name="T20" fmla="*/ 12 w 70"/>
                <a:gd name="T21" fmla="*/ 21 h 72"/>
                <a:gd name="T22" fmla="*/ 12 w 70"/>
                <a:gd name="T23" fmla="*/ 72 h 72"/>
                <a:gd name="T24" fmla="*/ 0 w 70"/>
                <a:gd name="T25" fmla="*/ 72 h 72"/>
                <a:gd name="T26" fmla="*/ 0 w 70"/>
                <a:gd name="T2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2">
                  <a:moveTo>
                    <a:pt x="0" y="0"/>
                  </a:moveTo>
                  <a:lnTo>
                    <a:pt x="13" y="0"/>
                  </a:lnTo>
                  <a:lnTo>
                    <a:pt x="35" y="34"/>
                  </a:lnTo>
                  <a:lnTo>
                    <a:pt x="57" y="0"/>
                  </a:lnTo>
                  <a:lnTo>
                    <a:pt x="70" y="0"/>
                  </a:lnTo>
                  <a:lnTo>
                    <a:pt x="70" y="72"/>
                  </a:lnTo>
                  <a:lnTo>
                    <a:pt x="58" y="72"/>
                  </a:lnTo>
                  <a:lnTo>
                    <a:pt x="58" y="20"/>
                  </a:lnTo>
                  <a:lnTo>
                    <a:pt x="35" y="54"/>
                  </a:lnTo>
                  <a:lnTo>
                    <a:pt x="35" y="54"/>
                  </a:lnTo>
                  <a:lnTo>
                    <a:pt x="12" y="21"/>
                  </a:lnTo>
                  <a:lnTo>
                    <a:pt x="12" y="72"/>
                  </a:lnTo>
                  <a:lnTo>
                    <a:pt x="0" y="72"/>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7" name="Freeform 14"/>
            <p:cNvSpPr>
              <a:spLocks/>
            </p:cNvSpPr>
            <p:nvPr userDrawn="1"/>
          </p:nvSpPr>
          <p:spPr bwMode="auto">
            <a:xfrm>
              <a:off x="3151188" y="1344613"/>
              <a:ext cx="85725" cy="114300"/>
            </a:xfrm>
            <a:custGeom>
              <a:avLst/>
              <a:gdLst>
                <a:gd name="T0" fmla="*/ 0 w 54"/>
                <a:gd name="T1" fmla="*/ 0 h 72"/>
                <a:gd name="T2" fmla="*/ 53 w 54"/>
                <a:gd name="T3" fmla="*/ 0 h 72"/>
                <a:gd name="T4" fmla="*/ 53 w 54"/>
                <a:gd name="T5" fmla="*/ 11 h 72"/>
                <a:gd name="T6" fmla="*/ 12 w 54"/>
                <a:gd name="T7" fmla="*/ 11 h 72"/>
                <a:gd name="T8" fmla="*/ 12 w 54"/>
                <a:gd name="T9" fmla="*/ 30 h 72"/>
                <a:gd name="T10" fmla="*/ 49 w 54"/>
                <a:gd name="T11" fmla="*/ 30 h 72"/>
                <a:gd name="T12" fmla="*/ 49 w 54"/>
                <a:gd name="T13" fmla="*/ 41 h 72"/>
                <a:gd name="T14" fmla="*/ 12 w 54"/>
                <a:gd name="T15" fmla="*/ 41 h 72"/>
                <a:gd name="T16" fmla="*/ 12 w 54"/>
                <a:gd name="T17" fmla="*/ 60 h 72"/>
                <a:gd name="T18" fmla="*/ 54 w 54"/>
                <a:gd name="T19" fmla="*/ 60 h 72"/>
                <a:gd name="T20" fmla="*/ 54 w 54"/>
                <a:gd name="T21" fmla="*/ 72 h 72"/>
                <a:gd name="T22" fmla="*/ 0 w 54"/>
                <a:gd name="T23" fmla="*/ 72 h 72"/>
                <a:gd name="T24" fmla="*/ 0 w 54"/>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2">
                  <a:moveTo>
                    <a:pt x="0" y="0"/>
                  </a:moveTo>
                  <a:lnTo>
                    <a:pt x="53" y="0"/>
                  </a:lnTo>
                  <a:lnTo>
                    <a:pt x="53" y="11"/>
                  </a:lnTo>
                  <a:lnTo>
                    <a:pt x="12" y="11"/>
                  </a:lnTo>
                  <a:lnTo>
                    <a:pt x="12" y="30"/>
                  </a:lnTo>
                  <a:lnTo>
                    <a:pt x="49" y="30"/>
                  </a:lnTo>
                  <a:lnTo>
                    <a:pt x="49" y="41"/>
                  </a:lnTo>
                  <a:lnTo>
                    <a:pt x="12" y="41"/>
                  </a:lnTo>
                  <a:lnTo>
                    <a:pt x="12" y="60"/>
                  </a:lnTo>
                  <a:lnTo>
                    <a:pt x="54" y="60"/>
                  </a:lnTo>
                  <a:lnTo>
                    <a:pt x="54" y="72"/>
                  </a:lnTo>
                  <a:lnTo>
                    <a:pt x="0" y="72"/>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8" name="Freeform 15"/>
            <p:cNvSpPr>
              <a:spLocks noEditPoints="1"/>
            </p:cNvSpPr>
            <p:nvPr userDrawn="1"/>
          </p:nvSpPr>
          <p:spPr bwMode="auto">
            <a:xfrm>
              <a:off x="3260725" y="1344613"/>
              <a:ext cx="96838" cy="114300"/>
            </a:xfrm>
            <a:custGeom>
              <a:avLst/>
              <a:gdLst>
                <a:gd name="T0" fmla="*/ 0 w 74"/>
                <a:gd name="T1" fmla="*/ 0 h 87"/>
                <a:gd name="T2" fmla="*/ 39 w 74"/>
                <a:gd name="T3" fmla="*/ 0 h 87"/>
                <a:gd name="T4" fmla="*/ 64 w 74"/>
                <a:gd name="T5" fmla="*/ 8 h 87"/>
                <a:gd name="T6" fmla="*/ 71 w 74"/>
                <a:gd name="T7" fmla="*/ 27 h 87"/>
                <a:gd name="T8" fmla="*/ 71 w 74"/>
                <a:gd name="T9" fmla="*/ 27 h 87"/>
                <a:gd name="T10" fmla="*/ 50 w 74"/>
                <a:gd name="T11" fmla="*/ 54 h 87"/>
                <a:gd name="T12" fmla="*/ 74 w 74"/>
                <a:gd name="T13" fmla="*/ 87 h 87"/>
                <a:gd name="T14" fmla="*/ 56 w 74"/>
                <a:gd name="T15" fmla="*/ 87 h 87"/>
                <a:gd name="T16" fmla="*/ 34 w 74"/>
                <a:gd name="T17" fmla="*/ 56 h 87"/>
                <a:gd name="T18" fmla="*/ 15 w 74"/>
                <a:gd name="T19" fmla="*/ 56 h 87"/>
                <a:gd name="T20" fmla="*/ 15 w 74"/>
                <a:gd name="T21" fmla="*/ 87 h 87"/>
                <a:gd name="T22" fmla="*/ 0 w 74"/>
                <a:gd name="T23" fmla="*/ 87 h 87"/>
                <a:gd name="T24" fmla="*/ 0 w 74"/>
                <a:gd name="T25" fmla="*/ 0 h 87"/>
                <a:gd name="T26" fmla="*/ 38 w 74"/>
                <a:gd name="T27" fmla="*/ 43 h 87"/>
                <a:gd name="T28" fmla="*/ 56 w 74"/>
                <a:gd name="T29" fmla="*/ 28 h 87"/>
                <a:gd name="T30" fmla="*/ 56 w 74"/>
                <a:gd name="T31" fmla="*/ 28 h 87"/>
                <a:gd name="T32" fmla="*/ 38 w 74"/>
                <a:gd name="T33" fmla="*/ 14 h 87"/>
                <a:gd name="T34" fmla="*/ 15 w 74"/>
                <a:gd name="T35" fmla="*/ 14 h 87"/>
                <a:gd name="T36" fmla="*/ 15 w 74"/>
                <a:gd name="T37" fmla="*/ 43 h 87"/>
                <a:gd name="T38" fmla="*/ 38 w 74"/>
                <a:gd name="T39"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87">
                  <a:moveTo>
                    <a:pt x="0" y="0"/>
                  </a:moveTo>
                  <a:cubicBezTo>
                    <a:pt x="39" y="0"/>
                    <a:pt x="39" y="0"/>
                    <a:pt x="39" y="0"/>
                  </a:cubicBezTo>
                  <a:cubicBezTo>
                    <a:pt x="50" y="0"/>
                    <a:pt x="58" y="3"/>
                    <a:pt x="64" y="8"/>
                  </a:cubicBezTo>
                  <a:cubicBezTo>
                    <a:pt x="68" y="13"/>
                    <a:pt x="71" y="20"/>
                    <a:pt x="71" y="27"/>
                  </a:cubicBezTo>
                  <a:cubicBezTo>
                    <a:pt x="71" y="27"/>
                    <a:pt x="71" y="27"/>
                    <a:pt x="71" y="27"/>
                  </a:cubicBezTo>
                  <a:cubicBezTo>
                    <a:pt x="71" y="42"/>
                    <a:pt x="62" y="50"/>
                    <a:pt x="50" y="54"/>
                  </a:cubicBezTo>
                  <a:cubicBezTo>
                    <a:pt x="74" y="87"/>
                    <a:pt x="74" y="87"/>
                    <a:pt x="74" y="87"/>
                  </a:cubicBezTo>
                  <a:cubicBezTo>
                    <a:pt x="56" y="87"/>
                    <a:pt x="56" y="87"/>
                    <a:pt x="56" y="87"/>
                  </a:cubicBezTo>
                  <a:cubicBezTo>
                    <a:pt x="34" y="56"/>
                    <a:pt x="34" y="56"/>
                    <a:pt x="34" y="56"/>
                  </a:cubicBezTo>
                  <a:cubicBezTo>
                    <a:pt x="15" y="56"/>
                    <a:pt x="15" y="56"/>
                    <a:pt x="15" y="56"/>
                  </a:cubicBezTo>
                  <a:cubicBezTo>
                    <a:pt x="15" y="87"/>
                    <a:pt x="15" y="87"/>
                    <a:pt x="15" y="87"/>
                  </a:cubicBezTo>
                  <a:cubicBezTo>
                    <a:pt x="0" y="87"/>
                    <a:pt x="0" y="87"/>
                    <a:pt x="0" y="87"/>
                  </a:cubicBezTo>
                  <a:lnTo>
                    <a:pt x="0" y="0"/>
                  </a:lnTo>
                  <a:close/>
                  <a:moveTo>
                    <a:pt x="38" y="43"/>
                  </a:moveTo>
                  <a:cubicBezTo>
                    <a:pt x="49" y="43"/>
                    <a:pt x="56" y="37"/>
                    <a:pt x="56" y="28"/>
                  </a:cubicBezTo>
                  <a:cubicBezTo>
                    <a:pt x="56" y="28"/>
                    <a:pt x="56" y="28"/>
                    <a:pt x="56" y="28"/>
                  </a:cubicBezTo>
                  <a:cubicBezTo>
                    <a:pt x="56" y="19"/>
                    <a:pt x="49" y="14"/>
                    <a:pt x="38" y="14"/>
                  </a:cubicBezTo>
                  <a:cubicBezTo>
                    <a:pt x="15" y="14"/>
                    <a:pt x="15" y="14"/>
                    <a:pt x="15" y="14"/>
                  </a:cubicBezTo>
                  <a:cubicBezTo>
                    <a:pt x="15" y="43"/>
                    <a:pt x="15" y="43"/>
                    <a:pt x="15" y="43"/>
                  </a:cubicBezTo>
                  <a:lnTo>
                    <a:pt x="38" y="4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9" name="Freeform 16"/>
            <p:cNvSpPr>
              <a:spLocks/>
            </p:cNvSpPr>
            <p:nvPr userDrawn="1"/>
          </p:nvSpPr>
          <p:spPr bwMode="auto">
            <a:xfrm>
              <a:off x="3417888" y="1343025"/>
              <a:ext cx="90488" cy="117475"/>
            </a:xfrm>
            <a:custGeom>
              <a:avLst/>
              <a:gdLst>
                <a:gd name="T0" fmla="*/ 0 w 68"/>
                <a:gd name="T1" fmla="*/ 75 h 89"/>
                <a:gd name="T2" fmla="*/ 9 w 68"/>
                <a:gd name="T3" fmla="*/ 64 h 89"/>
                <a:gd name="T4" fmla="*/ 37 w 68"/>
                <a:gd name="T5" fmla="*/ 75 h 89"/>
                <a:gd name="T6" fmla="*/ 52 w 68"/>
                <a:gd name="T7" fmla="*/ 64 h 89"/>
                <a:gd name="T8" fmla="*/ 52 w 68"/>
                <a:gd name="T9" fmla="*/ 64 h 89"/>
                <a:gd name="T10" fmla="*/ 33 w 68"/>
                <a:gd name="T11" fmla="*/ 51 h 89"/>
                <a:gd name="T12" fmla="*/ 4 w 68"/>
                <a:gd name="T13" fmla="*/ 25 h 89"/>
                <a:gd name="T14" fmla="*/ 4 w 68"/>
                <a:gd name="T15" fmla="*/ 25 h 89"/>
                <a:gd name="T16" fmla="*/ 33 w 68"/>
                <a:gd name="T17" fmla="*/ 0 h 89"/>
                <a:gd name="T18" fmla="*/ 65 w 68"/>
                <a:gd name="T19" fmla="*/ 10 h 89"/>
                <a:gd name="T20" fmla="*/ 57 w 68"/>
                <a:gd name="T21" fmla="*/ 22 h 89"/>
                <a:gd name="T22" fmla="*/ 33 w 68"/>
                <a:gd name="T23" fmla="*/ 13 h 89"/>
                <a:gd name="T24" fmla="*/ 19 w 68"/>
                <a:gd name="T25" fmla="*/ 23 h 89"/>
                <a:gd name="T26" fmla="*/ 19 w 68"/>
                <a:gd name="T27" fmla="*/ 24 h 89"/>
                <a:gd name="T28" fmla="*/ 40 w 68"/>
                <a:gd name="T29" fmla="*/ 37 h 89"/>
                <a:gd name="T30" fmla="*/ 68 w 68"/>
                <a:gd name="T31" fmla="*/ 63 h 89"/>
                <a:gd name="T32" fmla="*/ 68 w 68"/>
                <a:gd name="T33" fmla="*/ 63 h 89"/>
                <a:gd name="T34" fmla="*/ 37 w 68"/>
                <a:gd name="T35" fmla="*/ 89 h 89"/>
                <a:gd name="T36" fmla="*/ 0 w 68"/>
                <a:gd name="T37"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89">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8" y="48"/>
                    <a:pt x="68" y="63"/>
                  </a:cubicBezTo>
                  <a:cubicBezTo>
                    <a:pt x="68" y="63"/>
                    <a:pt x="68" y="63"/>
                    <a:pt x="68" y="63"/>
                  </a:cubicBezTo>
                  <a:cubicBezTo>
                    <a:pt x="68" y="79"/>
                    <a:pt x="55" y="89"/>
                    <a:pt x="37" y="89"/>
                  </a:cubicBezTo>
                  <a:cubicBezTo>
                    <a:pt x="23" y="89"/>
                    <a:pt x="11" y="84"/>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0" name="Freeform 17"/>
            <p:cNvSpPr>
              <a:spLocks/>
            </p:cNvSpPr>
            <p:nvPr userDrawn="1"/>
          </p:nvSpPr>
          <p:spPr bwMode="auto">
            <a:xfrm>
              <a:off x="3529013" y="1344613"/>
              <a:ext cx="98425" cy="115887"/>
            </a:xfrm>
            <a:custGeom>
              <a:avLst/>
              <a:gdLst>
                <a:gd name="T0" fmla="*/ 0 w 75"/>
                <a:gd name="T1" fmla="*/ 50 h 88"/>
                <a:gd name="T2" fmla="*/ 0 w 75"/>
                <a:gd name="T3" fmla="*/ 0 h 88"/>
                <a:gd name="T4" fmla="*/ 16 w 75"/>
                <a:gd name="T5" fmla="*/ 0 h 88"/>
                <a:gd name="T6" fmla="*/ 16 w 75"/>
                <a:gd name="T7" fmla="*/ 49 h 88"/>
                <a:gd name="T8" fmla="*/ 37 w 75"/>
                <a:gd name="T9" fmla="*/ 74 h 88"/>
                <a:gd name="T10" fmla="*/ 59 w 75"/>
                <a:gd name="T11" fmla="*/ 50 h 88"/>
                <a:gd name="T12" fmla="*/ 59 w 75"/>
                <a:gd name="T13" fmla="*/ 0 h 88"/>
                <a:gd name="T14" fmla="*/ 75 w 75"/>
                <a:gd name="T15" fmla="*/ 0 h 88"/>
                <a:gd name="T16" fmla="*/ 75 w 75"/>
                <a:gd name="T17" fmla="*/ 49 h 88"/>
                <a:gd name="T18" fmla="*/ 37 w 75"/>
                <a:gd name="T19" fmla="*/ 88 h 88"/>
                <a:gd name="T20" fmla="*/ 0 w 75"/>
                <a:gd name="T21" fmla="*/ 5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88">
                  <a:moveTo>
                    <a:pt x="0" y="50"/>
                  </a:moveTo>
                  <a:cubicBezTo>
                    <a:pt x="0" y="0"/>
                    <a:pt x="0" y="0"/>
                    <a:pt x="0" y="0"/>
                  </a:cubicBezTo>
                  <a:cubicBezTo>
                    <a:pt x="16" y="0"/>
                    <a:pt x="16" y="0"/>
                    <a:pt x="16" y="0"/>
                  </a:cubicBezTo>
                  <a:cubicBezTo>
                    <a:pt x="16" y="49"/>
                    <a:pt x="16" y="49"/>
                    <a:pt x="16" y="49"/>
                  </a:cubicBezTo>
                  <a:cubicBezTo>
                    <a:pt x="16" y="65"/>
                    <a:pt x="24" y="74"/>
                    <a:pt x="37" y="74"/>
                  </a:cubicBezTo>
                  <a:cubicBezTo>
                    <a:pt x="51" y="74"/>
                    <a:pt x="59" y="66"/>
                    <a:pt x="59" y="50"/>
                  </a:cubicBezTo>
                  <a:cubicBezTo>
                    <a:pt x="59" y="0"/>
                    <a:pt x="59" y="0"/>
                    <a:pt x="59" y="0"/>
                  </a:cubicBezTo>
                  <a:cubicBezTo>
                    <a:pt x="75" y="0"/>
                    <a:pt x="75" y="0"/>
                    <a:pt x="75" y="0"/>
                  </a:cubicBezTo>
                  <a:cubicBezTo>
                    <a:pt x="75" y="49"/>
                    <a:pt x="75" y="49"/>
                    <a:pt x="75" y="49"/>
                  </a:cubicBezTo>
                  <a:cubicBezTo>
                    <a:pt x="75" y="75"/>
                    <a:pt x="60" y="88"/>
                    <a:pt x="37" y="88"/>
                  </a:cubicBezTo>
                  <a:cubicBezTo>
                    <a:pt x="15" y="88"/>
                    <a:pt x="0" y="75"/>
                    <a:pt x="0" y="5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1" name="Freeform 18"/>
            <p:cNvSpPr>
              <a:spLocks/>
            </p:cNvSpPr>
            <p:nvPr userDrawn="1"/>
          </p:nvSpPr>
          <p:spPr bwMode="auto">
            <a:xfrm>
              <a:off x="3649663" y="1341438"/>
              <a:ext cx="103188" cy="119062"/>
            </a:xfrm>
            <a:custGeom>
              <a:avLst/>
              <a:gdLst>
                <a:gd name="T0" fmla="*/ 0 w 79"/>
                <a:gd name="T1" fmla="*/ 45 h 90"/>
                <a:gd name="T2" fmla="*/ 0 w 79"/>
                <a:gd name="T3" fmla="*/ 45 h 90"/>
                <a:gd name="T4" fmla="*/ 45 w 79"/>
                <a:gd name="T5" fmla="*/ 0 h 90"/>
                <a:gd name="T6" fmla="*/ 79 w 79"/>
                <a:gd name="T7" fmla="*/ 14 h 90"/>
                <a:gd name="T8" fmla="*/ 69 w 79"/>
                <a:gd name="T9" fmla="*/ 25 h 90"/>
                <a:gd name="T10" fmla="*/ 44 w 79"/>
                <a:gd name="T11" fmla="*/ 14 h 90"/>
                <a:gd name="T12" fmla="*/ 16 w 79"/>
                <a:gd name="T13" fmla="*/ 45 h 90"/>
                <a:gd name="T14" fmla="*/ 16 w 79"/>
                <a:gd name="T15" fmla="*/ 45 h 90"/>
                <a:gd name="T16" fmla="*/ 44 w 79"/>
                <a:gd name="T17" fmla="*/ 76 h 90"/>
                <a:gd name="T18" fmla="*/ 69 w 79"/>
                <a:gd name="T19" fmla="*/ 65 h 90"/>
                <a:gd name="T20" fmla="*/ 79 w 79"/>
                <a:gd name="T21" fmla="*/ 75 h 90"/>
                <a:gd name="T22" fmla="*/ 44 w 79"/>
                <a:gd name="T23" fmla="*/ 90 h 90"/>
                <a:gd name="T24" fmla="*/ 0 w 79"/>
                <a:gd name="T25"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0">
                  <a:moveTo>
                    <a:pt x="0" y="45"/>
                  </a:moveTo>
                  <a:cubicBezTo>
                    <a:pt x="0" y="45"/>
                    <a:pt x="0" y="45"/>
                    <a:pt x="0" y="45"/>
                  </a:cubicBezTo>
                  <a:cubicBezTo>
                    <a:pt x="0" y="21"/>
                    <a:pt x="18" y="0"/>
                    <a:pt x="45" y="0"/>
                  </a:cubicBezTo>
                  <a:cubicBezTo>
                    <a:pt x="61" y="0"/>
                    <a:pt x="70" y="6"/>
                    <a:pt x="79" y="14"/>
                  </a:cubicBezTo>
                  <a:cubicBezTo>
                    <a:pt x="69" y="25"/>
                    <a:pt x="69" y="25"/>
                    <a:pt x="69" y="25"/>
                  </a:cubicBezTo>
                  <a:cubicBezTo>
                    <a:pt x="62" y="19"/>
                    <a:pt x="54" y="14"/>
                    <a:pt x="44" y="14"/>
                  </a:cubicBezTo>
                  <a:cubicBezTo>
                    <a:pt x="28" y="14"/>
                    <a:pt x="16" y="28"/>
                    <a:pt x="16" y="45"/>
                  </a:cubicBezTo>
                  <a:cubicBezTo>
                    <a:pt x="16" y="45"/>
                    <a:pt x="16" y="45"/>
                    <a:pt x="16" y="45"/>
                  </a:cubicBezTo>
                  <a:cubicBezTo>
                    <a:pt x="16" y="62"/>
                    <a:pt x="28" y="76"/>
                    <a:pt x="44" y="76"/>
                  </a:cubicBezTo>
                  <a:cubicBezTo>
                    <a:pt x="55" y="76"/>
                    <a:pt x="62" y="72"/>
                    <a:pt x="69" y="65"/>
                  </a:cubicBezTo>
                  <a:cubicBezTo>
                    <a:pt x="79" y="75"/>
                    <a:pt x="79" y="75"/>
                    <a:pt x="79" y="75"/>
                  </a:cubicBezTo>
                  <a:cubicBezTo>
                    <a:pt x="70" y="84"/>
                    <a:pt x="60" y="90"/>
                    <a:pt x="44" y="90"/>
                  </a:cubicBezTo>
                  <a:cubicBezTo>
                    <a:pt x="19" y="90"/>
                    <a:pt x="0" y="70"/>
                    <a:pt x="0"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2" name="Freeform 19"/>
            <p:cNvSpPr>
              <a:spLocks/>
            </p:cNvSpPr>
            <p:nvPr userDrawn="1"/>
          </p:nvSpPr>
          <p:spPr bwMode="auto">
            <a:xfrm>
              <a:off x="3765550" y="1341438"/>
              <a:ext cx="103188" cy="119062"/>
            </a:xfrm>
            <a:custGeom>
              <a:avLst/>
              <a:gdLst>
                <a:gd name="T0" fmla="*/ 0 w 79"/>
                <a:gd name="T1" fmla="*/ 45 h 90"/>
                <a:gd name="T2" fmla="*/ 0 w 79"/>
                <a:gd name="T3" fmla="*/ 45 h 90"/>
                <a:gd name="T4" fmla="*/ 45 w 79"/>
                <a:gd name="T5" fmla="*/ 0 h 90"/>
                <a:gd name="T6" fmla="*/ 79 w 79"/>
                <a:gd name="T7" fmla="*/ 14 h 90"/>
                <a:gd name="T8" fmla="*/ 69 w 79"/>
                <a:gd name="T9" fmla="*/ 25 h 90"/>
                <a:gd name="T10" fmla="*/ 45 w 79"/>
                <a:gd name="T11" fmla="*/ 14 h 90"/>
                <a:gd name="T12" fmla="*/ 16 w 79"/>
                <a:gd name="T13" fmla="*/ 45 h 90"/>
                <a:gd name="T14" fmla="*/ 16 w 79"/>
                <a:gd name="T15" fmla="*/ 45 h 90"/>
                <a:gd name="T16" fmla="*/ 45 w 79"/>
                <a:gd name="T17" fmla="*/ 76 h 90"/>
                <a:gd name="T18" fmla="*/ 70 w 79"/>
                <a:gd name="T19" fmla="*/ 65 h 90"/>
                <a:gd name="T20" fmla="*/ 79 w 79"/>
                <a:gd name="T21" fmla="*/ 75 h 90"/>
                <a:gd name="T22" fmla="*/ 44 w 79"/>
                <a:gd name="T23" fmla="*/ 90 h 90"/>
                <a:gd name="T24" fmla="*/ 0 w 79"/>
                <a:gd name="T25"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0">
                  <a:moveTo>
                    <a:pt x="0" y="45"/>
                  </a:moveTo>
                  <a:cubicBezTo>
                    <a:pt x="0" y="45"/>
                    <a:pt x="0" y="45"/>
                    <a:pt x="0" y="45"/>
                  </a:cubicBezTo>
                  <a:cubicBezTo>
                    <a:pt x="0" y="21"/>
                    <a:pt x="19" y="0"/>
                    <a:pt x="45" y="0"/>
                  </a:cubicBezTo>
                  <a:cubicBezTo>
                    <a:pt x="61" y="0"/>
                    <a:pt x="71" y="6"/>
                    <a:pt x="79" y="14"/>
                  </a:cubicBezTo>
                  <a:cubicBezTo>
                    <a:pt x="69" y="25"/>
                    <a:pt x="69" y="25"/>
                    <a:pt x="69" y="25"/>
                  </a:cubicBezTo>
                  <a:cubicBezTo>
                    <a:pt x="62" y="19"/>
                    <a:pt x="55" y="14"/>
                    <a:pt x="45" y="14"/>
                  </a:cubicBezTo>
                  <a:cubicBezTo>
                    <a:pt x="28" y="14"/>
                    <a:pt x="16" y="28"/>
                    <a:pt x="16" y="45"/>
                  </a:cubicBezTo>
                  <a:cubicBezTo>
                    <a:pt x="16" y="45"/>
                    <a:pt x="16" y="45"/>
                    <a:pt x="16" y="45"/>
                  </a:cubicBezTo>
                  <a:cubicBezTo>
                    <a:pt x="16" y="62"/>
                    <a:pt x="28" y="76"/>
                    <a:pt x="45" y="76"/>
                  </a:cubicBezTo>
                  <a:cubicBezTo>
                    <a:pt x="55" y="76"/>
                    <a:pt x="62" y="72"/>
                    <a:pt x="70" y="65"/>
                  </a:cubicBezTo>
                  <a:cubicBezTo>
                    <a:pt x="79" y="75"/>
                    <a:pt x="79" y="75"/>
                    <a:pt x="79" y="75"/>
                  </a:cubicBezTo>
                  <a:cubicBezTo>
                    <a:pt x="70" y="84"/>
                    <a:pt x="60" y="90"/>
                    <a:pt x="44" y="90"/>
                  </a:cubicBezTo>
                  <a:cubicBezTo>
                    <a:pt x="19" y="90"/>
                    <a:pt x="0" y="70"/>
                    <a:pt x="0"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3" name="Freeform 20"/>
            <p:cNvSpPr>
              <a:spLocks/>
            </p:cNvSpPr>
            <p:nvPr userDrawn="1"/>
          </p:nvSpPr>
          <p:spPr bwMode="auto">
            <a:xfrm>
              <a:off x="3890963" y="1344613"/>
              <a:ext cx="85725" cy="114300"/>
            </a:xfrm>
            <a:custGeom>
              <a:avLst/>
              <a:gdLst>
                <a:gd name="T0" fmla="*/ 0 w 54"/>
                <a:gd name="T1" fmla="*/ 0 h 72"/>
                <a:gd name="T2" fmla="*/ 53 w 54"/>
                <a:gd name="T3" fmla="*/ 0 h 72"/>
                <a:gd name="T4" fmla="*/ 53 w 54"/>
                <a:gd name="T5" fmla="*/ 11 h 72"/>
                <a:gd name="T6" fmla="*/ 13 w 54"/>
                <a:gd name="T7" fmla="*/ 11 h 72"/>
                <a:gd name="T8" fmla="*/ 13 w 54"/>
                <a:gd name="T9" fmla="*/ 30 h 72"/>
                <a:gd name="T10" fmla="*/ 48 w 54"/>
                <a:gd name="T11" fmla="*/ 30 h 72"/>
                <a:gd name="T12" fmla="*/ 48 w 54"/>
                <a:gd name="T13" fmla="*/ 41 h 72"/>
                <a:gd name="T14" fmla="*/ 13 w 54"/>
                <a:gd name="T15" fmla="*/ 41 h 72"/>
                <a:gd name="T16" fmla="*/ 13 w 54"/>
                <a:gd name="T17" fmla="*/ 60 h 72"/>
                <a:gd name="T18" fmla="*/ 54 w 54"/>
                <a:gd name="T19" fmla="*/ 60 h 72"/>
                <a:gd name="T20" fmla="*/ 54 w 54"/>
                <a:gd name="T21" fmla="*/ 72 h 72"/>
                <a:gd name="T22" fmla="*/ 0 w 54"/>
                <a:gd name="T23" fmla="*/ 72 h 72"/>
                <a:gd name="T24" fmla="*/ 0 w 54"/>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2">
                  <a:moveTo>
                    <a:pt x="0" y="0"/>
                  </a:moveTo>
                  <a:lnTo>
                    <a:pt x="53" y="0"/>
                  </a:lnTo>
                  <a:lnTo>
                    <a:pt x="53" y="11"/>
                  </a:lnTo>
                  <a:lnTo>
                    <a:pt x="13" y="11"/>
                  </a:lnTo>
                  <a:lnTo>
                    <a:pt x="13" y="30"/>
                  </a:lnTo>
                  <a:lnTo>
                    <a:pt x="48" y="30"/>
                  </a:lnTo>
                  <a:lnTo>
                    <a:pt x="48" y="41"/>
                  </a:lnTo>
                  <a:lnTo>
                    <a:pt x="13" y="41"/>
                  </a:lnTo>
                  <a:lnTo>
                    <a:pt x="13" y="60"/>
                  </a:lnTo>
                  <a:lnTo>
                    <a:pt x="54" y="60"/>
                  </a:lnTo>
                  <a:lnTo>
                    <a:pt x="54" y="72"/>
                  </a:lnTo>
                  <a:lnTo>
                    <a:pt x="0" y="72"/>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4" name="Freeform 21"/>
            <p:cNvSpPr>
              <a:spLocks/>
            </p:cNvSpPr>
            <p:nvPr userDrawn="1"/>
          </p:nvSpPr>
          <p:spPr bwMode="auto">
            <a:xfrm>
              <a:off x="3992563" y="1343025"/>
              <a:ext cx="87313" cy="117475"/>
            </a:xfrm>
            <a:custGeom>
              <a:avLst/>
              <a:gdLst>
                <a:gd name="T0" fmla="*/ 0 w 67"/>
                <a:gd name="T1" fmla="*/ 75 h 89"/>
                <a:gd name="T2" fmla="*/ 9 w 67"/>
                <a:gd name="T3" fmla="*/ 64 h 89"/>
                <a:gd name="T4" fmla="*/ 37 w 67"/>
                <a:gd name="T5" fmla="*/ 75 h 89"/>
                <a:gd name="T6" fmla="*/ 52 w 67"/>
                <a:gd name="T7" fmla="*/ 64 h 89"/>
                <a:gd name="T8" fmla="*/ 52 w 67"/>
                <a:gd name="T9" fmla="*/ 64 h 89"/>
                <a:gd name="T10" fmla="*/ 32 w 67"/>
                <a:gd name="T11" fmla="*/ 51 h 89"/>
                <a:gd name="T12" fmla="*/ 3 w 67"/>
                <a:gd name="T13" fmla="*/ 25 h 89"/>
                <a:gd name="T14" fmla="*/ 3 w 67"/>
                <a:gd name="T15" fmla="*/ 25 h 89"/>
                <a:gd name="T16" fmla="*/ 33 w 67"/>
                <a:gd name="T17" fmla="*/ 0 h 89"/>
                <a:gd name="T18" fmla="*/ 65 w 67"/>
                <a:gd name="T19" fmla="*/ 10 h 89"/>
                <a:gd name="T20" fmla="*/ 56 w 67"/>
                <a:gd name="T21" fmla="*/ 22 h 89"/>
                <a:gd name="T22" fmla="*/ 33 w 67"/>
                <a:gd name="T23" fmla="*/ 13 h 89"/>
                <a:gd name="T24" fmla="*/ 19 w 67"/>
                <a:gd name="T25" fmla="*/ 23 h 89"/>
                <a:gd name="T26" fmla="*/ 19 w 67"/>
                <a:gd name="T27" fmla="*/ 24 h 89"/>
                <a:gd name="T28" fmla="*/ 39 w 67"/>
                <a:gd name="T29" fmla="*/ 37 h 89"/>
                <a:gd name="T30" fmla="*/ 67 w 67"/>
                <a:gd name="T31" fmla="*/ 63 h 89"/>
                <a:gd name="T32" fmla="*/ 67 w 67"/>
                <a:gd name="T33" fmla="*/ 63 h 89"/>
                <a:gd name="T34" fmla="*/ 36 w 67"/>
                <a:gd name="T35" fmla="*/ 89 h 89"/>
                <a:gd name="T36" fmla="*/ 0 w 67"/>
                <a:gd name="T37"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89">
                  <a:moveTo>
                    <a:pt x="0" y="75"/>
                  </a:moveTo>
                  <a:cubicBezTo>
                    <a:pt x="9" y="64"/>
                    <a:pt x="9" y="64"/>
                    <a:pt x="9" y="64"/>
                  </a:cubicBezTo>
                  <a:cubicBezTo>
                    <a:pt x="17" y="71"/>
                    <a:pt x="26" y="75"/>
                    <a:pt x="37" y="75"/>
                  </a:cubicBezTo>
                  <a:cubicBezTo>
                    <a:pt x="46" y="75"/>
                    <a:pt x="52" y="71"/>
                    <a:pt x="52" y="64"/>
                  </a:cubicBezTo>
                  <a:cubicBezTo>
                    <a:pt x="52" y="64"/>
                    <a:pt x="52" y="64"/>
                    <a:pt x="52" y="64"/>
                  </a:cubicBezTo>
                  <a:cubicBezTo>
                    <a:pt x="52" y="58"/>
                    <a:pt x="48" y="55"/>
                    <a:pt x="32" y="51"/>
                  </a:cubicBezTo>
                  <a:cubicBezTo>
                    <a:pt x="14" y="46"/>
                    <a:pt x="3" y="41"/>
                    <a:pt x="3" y="25"/>
                  </a:cubicBezTo>
                  <a:cubicBezTo>
                    <a:pt x="3" y="25"/>
                    <a:pt x="3" y="25"/>
                    <a:pt x="3" y="25"/>
                  </a:cubicBezTo>
                  <a:cubicBezTo>
                    <a:pt x="3" y="10"/>
                    <a:pt x="16" y="0"/>
                    <a:pt x="33" y="0"/>
                  </a:cubicBezTo>
                  <a:cubicBezTo>
                    <a:pt x="46" y="0"/>
                    <a:pt x="56" y="3"/>
                    <a:pt x="65" y="10"/>
                  </a:cubicBezTo>
                  <a:cubicBezTo>
                    <a:pt x="56" y="22"/>
                    <a:pt x="56" y="22"/>
                    <a:pt x="56" y="22"/>
                  </a:cubicBezTo>
                  <a:cubicBezTo>
                    <a:pt x="49" y="16"/>
                    <a:pt x="41" y="13"/>
                    <a:pt x="33" y="13"/>
                  </a:cubicBezTo>
                  <a:cubicBezTo>
                    <a:pt x="24" y="13"/>
                    <a:pt x="19" y="18"/>
                    <a:pt x="19" y="23"/>
                  </a:cubicBezTo>
                  <a:cubicBezTo>
                    <a:pt x="19" y="24"/>
                    <a:pt x="19" y="24"/>
                    <a:pt x="19" y="24"/>
                  </a:cubicBezTo>
                  <a:cubicBezTo>
                    <a:pt x="19" y="30"/>
                    <a:pt x="23" y="33"/>
                    <a:pt x="39" y="37"/>
                  </a:cubicBezTo>
                  <a:cubicBezTo>
                    <a:pt x="58" y="42"/>
                    <a:pt x="67" y="48"/>
                    <a:pt x="67" y="63"/>
                  </a:cubicBezTo>
                  <a:cubicBezTo>
                    <a:pt x="67" y="63"/>
                    <a:pt x="67" y="63"/>
                    <a:pt x="67" y="63"/>
                  </a:cubicBezTo>
                  <a:cubicBezTo>
                    <a:pt x="67" y="79"/>
                    <a:pt x="54" y="89"/>
                    <a:pt x="36" y="89"/>
                  </a:cubicBezTo>
                  <a:cubicBezTo>
                    <a:pt x="23" y="89"/>
                    <a:pt x="10" y="84"/>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5" name="Freeform 22"/>
            <p:cNvSpPr>
              <a:spLocks/>
            </p:cNvSpPr>
            <p:nvPr userDrawn="1"/>
          </p:nvSpPr>
          <p:spPr bwMode="auto">
            <a:xfrm>
              <a:off x="4094163" y="1343025"/>
              <a:ext cx="88900" cy="117475"/>
            </a:xfrm>
            <a:custGeom>
              <a:avLst/>
              <a:gdLst>
                <a:gd name="T0" fmla="*/ 0 w 67"/>
                <a:gd name="T1" fmla="*/ 75 h 89"/>
                <a:gd name="T2" fmla="*/ 9 w 67"/>
                <a:gd name="T3" fmla="*/ 64 h 89"/>
                <a:gd name="T4" fmla="*/ 37 w 67"/>
                <a:gd name="T5" fmla="*/ 75 h 89"/>
                <a:gd name="T6" fmla="*/ 52 w 67"/>
                <a:gd name="T7" fmla="*/ 64 h 89"/>
                <a:gd name="T8" fmla="*/ 52 w 67"/>
                <a:gd name="T9" fmla="*/ 64 h 89"/>
                <a:gd name="T10" fmla="*/ 33 w 67"/>
                <a:gd name="T11" fmla="*/ 51 h 89"/>
                <a:gd name="T12" fmla="*/ 4 w 67"/>
                <a:gd name="T13" fmla="*/ 25 h 89"/>
                <a:gd name="T14" fmla="*/ 4 w 67"/>
                <a:gd name="T15" fmla="*/ 25 h 89"/>
                <a:gd name="T16" fmla="*/ 33 w 67"/>
                <a:gd name="T17" fmla="*/ 0 h 89"/>
                <a:gd name="T18" fmla="*/ 65 w 67"/>
                <a:gd name="T19" fmla="*/ 10 h 89"/>
                <a:gd name="T20" fmla="*/ 57 w 67"/>
                <a:gd name="T21" fmla="*/ 22 h 89"/>
                <a:gd name="T22" fmla="*/ 33 w 67"/>
                <a:gd name="T23" fmla="*/ 13 h 89"/>
                <a:gd name="T24" fmla="*/ 19 w 67"/>
                <a:gd name="T25" fmla="*/ 23 h 89"/>
                <a:gd name="T26" fmla="*/ 19 w 67"/>
                <a:gd name="T27" fmla="*/ 24 h 89"/>
                <a:gd name="T28" fmla="*/ 40 w 67"/>
                <a:gd name="T29" fmla="*/ 37 h 89"/>
                <a:gd name="T30" fmla="*/ 67 w 67"/>
                <a:gd name="T31" fmla="*/ 63 h 89"/>
                <a:gd name="T32" fmla="*/ 67 w 67"/>
                <a:gd name="T33" fmla="*/ 63 h 89"/>
                <a:gd name="T34" fmla="*/ 36 w 67"/>
                <a:gd name="T35" fmla="*/ 89 h 89"/>
                <a:gd name="T36" fmla="*/ 0 w 67"/>
                <a:gd name="T37"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89">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7" y="48"/>
                    <a:pt x="67" y="63"/>
                  </a:cubicBezTo>
                  <a:cubicBezTo>
                    <a:pt x="67" y="63"/>
                    <a:pt x="67" y="63"/>
                    <a:pt x="67" y="63"/>
                  </a:cubicBezTo>
                  <a:cubicBezTo>
                    <a:pt x="67" y="79"/>
                    <a:pt x="55" y="89"/>
                    <a:pt x="36" y="89"/>
                  </a:cubicBezTo>
                  <a:cubicBezTo>
                    <a:pt x="23" y="89"/>
                    <a:pt x="11" y="84"/>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6" name="Freeform 23"/>
            <p:cNvSpPr>
              <a:spLocks noEditPoints="1"/>
            </p:cNvSpPr>
            <p:nvPr userDrawn="1"/>
          </p:nvSpPr>
          <p:spPr bwMode="auto">
            <a:xfrm>
              <a:off x="4256088" y="1344613"/>
              <a:ext cx="87313" cy="114300"/>
            </a:xfrm>
            <a:custGeom>
              <a:avLst/>
              <a:gdLst>
                <a:gd name="T0" fmla="*/ 0 w 67"/>
                <a:gd name="T1" fmla="*/ 0 h 87"/>
                <a:gd name="T2" fmla="*/ 34 w 67"/>
                <a:gd name="T3" fmla="*/ 0 h 87"/>
                <a:gd name="T4" fmla="*/ 67 w 67"/>
                <a:gd name="T5" fmla="*/ 29 h 87"/>
                <a:gd name="T6" fmla="*/ 67 w 67"/>
                <a:gd name="T7" fmla="*/ 29 h 87"/>
                <a:gd name="T8" fmla="*/ 32 w 67"/>
                <a:gd name="T9" fmla="*/ 59 h 87"/>
                <a:gd name="T10" fmla="*/ 15 w 67"/>
                <a:gd name="T11" fmla="*/ 59 h 87"/>
                <a:gd name="T12" fmla="*/ 15 w 67"/>
                <a:gd name="T13" fmla="*/ 87 h 87"/>
                <a:gd name="T14" fmla="*/ 0 w 67"/>
                <a:gd name="T15" fmla="*/ 87 h 87"/>
                <a:gd name="T16" fmla="*/ 0 w 67"/>
                <a:gd name="T17" fmla="*/ 0 h 87"/>
                <a:gd name="T18" fmla="*/ 33 w 67"/>
                <a:gd name="T19" fmla="*/ 45 h 87"/>
                <a:gd name="T20" fmla="*/ 51 w 67"/>
                <a:gd name="T21" fmla="*/ 29 h 87"/>
                <a:gd name="T22" fmla="*/ 51 w 67"/>
                <a:gd name="T23" fmla="*/ 29 h 87"/>
                <a:gd name="T24" fmla="*/ 33 w 67"/>
                <a:gd name="T25" fmla="*/ 14 h 87"/>
                <a:gd name="T26" fmla="*/ 15 w 67"/>
                <a:gd name="T27" fmla="*/ 14 h 87"/>
                <a:gd name="T28" fmla="*/ 15 w 67"/>
                <a:gd name="T29" fmla="*/ 45 h 87"/>
                <a:gd name="T30" fmla="*/ 33 w 67"/>
                <a:gd name="T31"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87">
                  <a:moveTo>
                    <a:pt x="0" y="0"/>
                  </a:moveTo>
                  <a:cubicBezTo>
                    <a:pt x="34" y="0"/>
                    <a:pt x="34" y="0"/>
                    <a:pt x="34" y="0"/>
                  </a:cubicBezTo>
                  <a:cubicBezTo>
                    <a:pt x="54" y="0"/>
                    <a:pt x="67" y="11"/>
                    <a:pt x="67" y="29"/>
                  </a:cubicBezTo>
                  <a:cubicBezTo>
                    <a:pt x="67" y="29"/>
                    <a:pt x="67" y="29"/>
                    <a:pt x="67" y="29"/>
                  </a:cubicBezTo>
                  <a:cubicBezTo>
                    <a:pt x="67" y="49"/>
                    <a:pt x="51" y="59"/>
                    <a:pt x="32" y="59"/>
                  </a:cubicBezTo>
                  <a:cubicBezTo>
                    <a:pt x="15" y="59"/>
                    <a:pt x="15" y="59"/>
                    <a:pt x="15" y="59"/>
                  </a:cubicBezTo>
                  <a:cubicBezTo>
                    <a:pt x="15" y="87"/>
                    <a:pt x="15" y="87"/>
                    <a:pt x="15" y="87"/>
                  </a:cubicBezTo>
                  <a:cubicBezTo>
                    <a:pt x="0" y="87"/>
                    <a:pt x="0" y="87"/>
                    <a:pt x="0" y="87"/>
                  </a:cubicBezTo>
                  <a:lnTo>
                    <a:pt x="0" y="0"/>
                  </a:lnTo>
                  <a:close/>
                  <a:moveTo>
                    <a:pt x="33" y="45"/>
                  </a:moveTo>
                  <a:cubicBezTo>
                    <a:pt x="44" y="45"/>
                    <a:pt x="51" y="39"/>
                    <a:pt x="51" y="29"/>
                  </a:cubicBezTo>
                  <a:cubicBezTo>
                    <a:pt x="51" y="29"/>
                    <a:pt x="51" y="29"/>
                    <a:pt x="51" y="29"/>
                  </a:cubicBezTo>
                  <a:cubicBezTo>
                    <a:pt x="51" y="19"/>
                    <a:pt x="44" y="14"/>
                    <a:pt x="33" y="14"/>
                  </a:cubicBezTo>
                  <a:cubicBezTo>
                    <a:pt x="15" y="14"/>
                    <a:pt x="15" y="14"/>
                    <a:pt x="15" y="14"/>
                  </a:cubicBezTo>
                  <a:cubicBezTo>
                    <a:pt x="15" y="45"/>
                    <a:pt x="15" y="45"/>
                    <a:pt x="15" y="45"/>
                  </a:cubicBezTo>
                  <a:lnTo>
                    <a:pt x="33" y="4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7" name="Freeform 24"/>
            <p:cNvSpPr>
              <a:spLocks/>
            </p:cNvSpPr>
            <p:nvPr userDrawn="1"/>
          </p:nvSpPr>
          <p:spPr bwMode="auto">
            <a:xfrm>
              <a:off x="4364038" y="1344613"/>
              <a:ext cx="80963" cy="114300"/>
            </a:xfrm>
            <a:custGeom>
              <a:avLst/>
              <a:gdLst>
                <a:gd name="T0" fmla="*/ 0 w 51"/>
                <a:gd name="T1" fmla="*/ 0 h 72"/>
                <a:gd name="T2" fmla="*/ 13 w 51"/>
                <a:gd name="T3" fmla="*/ 0 h 72"/>
                <a:gd name="T4" fmla="*/ 13 w 51"/>
                <a:gd name="T5" fmla="*/ 60 h 72"/>
                <a:gd name="T6" fmla="*/ 51 w 51"/>
                <a:gd name="T7" fmla="*/ 60 h 72"/>
                <a:gd name="T8" fmla="*/ 51 w 51"/>
                <a:gd name="T9" fmla="*/ 72 h 72"/>
                <a:gd name="T10" fmla="*/ 0 w 51"/>
                <a:gd name="T11" fmla="*/ 72 h 72"/>
                <a:gd name="T12" fmla="*/ 0 w 51"/>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51" h="72">
                  <a:moveTo>
                    <a:pt x="0" y="0"/>
                  </a:moveTo>
                  <a:lnTo>
                    <a:pt x="13" y="0"/>
                  </a:lnTo>
                  <a:lnTo>
                    <a:pt x="13" y="60"/>
                  </a:lnTo>
                  <a:lnTo>
                    <a:pt x="51" y="60"/>
                  </a:lnTo>
                  <a:lnTo>
                    <a:pt x="51" y="72"/>
                  </a:lnTo>
                  <a:lnTo>
                    <a:pt x="0" y="72"/>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8" name="Freeform 25"/>
            <p:cNvSpPr>
              <a:spLocks noEditPoints="1"/>
            </p:cNvSpPr>
            <p:nvPr userDrawn="1"/>
          </p:nvSpPr>
          <p:spPr bwMode="auto">
            <a:xfrm>
              <a:off x="4454525" y="1343025"/>
              <a:ext cx="119063" cy="115887"/>
            </a:xfrm>
            <a:custGeom>
              <a:avLst/>
              <a:gdLst>
                <a:gd name="T0" fmla="*/ 32 w 75"/>
                <a:gd name="T1" fmla="*/ 0 h 73"/>
                <a:gd name="T2" fmla="*/ 43 w 75"/>
                <a:gd name="T3" fmla="*/ 0 h 73"/>
                <a:gd name="T4" fmla="*/ 75 w 75"/>
                <a:gd name="T5" fmla="*/ 73 h 73"/>
                <a:gd name="T6" fmla="*/ 62 w 75"/>
                <a:gd name="T7" fmla="*/ 73 h 73"/>
                <a:gd name="T8" fmla="*/ 55 w 75"/>
                <a:gd name="T9" fmla="*/ 56 h 73"/>
                <a:gd name="T10" fmla="*/ 21 w 75"/>
                <a:gd name="T11" fmla="*/ 56 h 73"/>
                <a:gd name="T12" fmla="*/ 14 w 75"/>
                <a:gd name="T13" fmla="*/ 73 h 73"/>
                <a:gd name="T14" fmla="*/ 0 w 75"/>
                <a:gd name="T15" fmla="*/ 73 h 73"/>
                <a:gd name="T16" fmla="*/ 32 w 75"/>
                <a:gd name="T17" fmla="*/ 0 h 73"/>
                <a:gd name="T18" fmla="*/ 50 w 75"/>
                <a:gd name="T19" fmla="*/ 44 h 73"/>
                <a:gd name="T20" fmla="*/ 38 w 75"/>
                <a:gd name="T21" fmla="*/ 15 h 73"/>
                <a:gd name="T22" fmla="*/ 25 w 75"/>
                <a:gd name="T23" fmla="*/ 44 h 73"/>
                <a:gd name="T24" fmla="*/ 50 w 75"/>
                <a:gd name="T25"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73">
                  <a:moveTo>
                    <a:pt x="32" y="0"/>
                  </a:moveTo>
                  <a:lnTo>
                    <a:pt x="43" y="0"/>
                  </a:lnTo>
                  <a:lnTo>
                    <a:pt x="75" y="73"/>
                  </a:lnTo>
                  <a:lnTo>
                    <a:pt x="62" y="73"/>
                  </a:lnTo>
                  <a:lnTo>
                    <a:pt x="55" y="56"/>
                  </a:lnTo>
                  <a:lnTo>
                    <a:pt x="21" y="56"/>
                  </a:lnTo>
                  <a:lnTo>
                    <a:pt x="14" y="73"/>
                  </a:lnTo>
                  <a:lnTo>
                    <a:pt x="0" y="73"/>
                  </a:lnTo>
                  <a:lnTo>
                    <a:pt x="32" y="0"/>
                  </a:lnTo>
                  <a:close/>
                  <a:moveTo>
                    <a:pt x="50" y="44"/>
                  </a:moveTo>
                  <a:lnTo>
                    <a:pt x="38" y="15"/>
                  </a:lnTo>
                  <a:lnTo>
                    <a:pt x="25" y="44"/>
                  </a:lnTo>
                  <a:lnTo>
                    <a:pt x="50"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9" name="Freeform 26"/>
            <p:cNvSpPr>
              <a:spLocks/>
            </p:cNvSpPr>
            <p:nvPr userDrawn="1"/>
          </p:nvSpPr>
          <p:spPr bwMode="auto">
            <a:xfrm>
              <a:off x="4570413" y="1344613"/>
              <a:ext cx="93663" cy="114300"/>
            </a:xfrm>
            <a:custGeom>
              <a:avLst/>
              <a:gdLst>
                <a:gd name="T0" fmla="*/ 23 w 59"/>
                <a:gd name="T1" fmla="*/ 12 h 72"/>
                <a:gd name="T2" fmla="*/ 0 w 59"/>
                <a:gd name="T3" fmla="*/ 12 h 72"/>
                <a:gd name="T4" fmla="*/ 0 w 59"/>
                <a:gd name="T5" fmla="*/ 0 h 72"/>
                <a:gd name="T6" fmla="*/ 59 w 59"/>
                <a:gd name="T7" fmla="*/ 0 h 72"/>
                <a:gd name="T8" fmla="*/ 59 w 59"/>
                <a:gd name="T9" fmla="*/ 12 h 72"/>
                <a:gd name="T10" fmla="*/ 35 w 59"/>
                <a:gd name="T11" fmla="*/ 12 h 72"/>
                <a:gd name="T12" fmla="*/ 35 w 59"/>
                <a:gd name="T13" fmla="*/ 72 h 72"/>
                <a:gd name="T14" fmla="*/ 23 w 59"/>
                <a:gd name="T15" fmla="*/ 72 h 72"/>
                <a:gd name="T16" fmla="*/ 23 w 59"/>
                <a:gd name="T17"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72">
                  <a:moveTo>
                    <a:pt x="23" y="12"/>
                  </a:moveTo>
                  <a:lnTo>
                    <a:pt x="0" y="12"/>
                  </a:lnTo>
                  <a:lnTo>
                    <a:pt x="0" y="0"/>
                  </a:lnTo>
                  <a:lnTo>
                    <a:pt x="59" y="0"/>
                  </a:lnTo>
                  <a:lnTo>
                    <a:pt x="59" y="12"/>
                  </a:lnTo>
                  <a:lnTo>
                    <a:pt x="35" y="12"/>
                  </a:lnTo>
                  <a:lnTo>
                    <a:pt x="35" y="72"/>
                  </a:lnTo>
                  <a:lnTo>
                    <a:pt x="23" y="72"/>
                  </a:lnTo>
                  <a:lnTo>
                    <a:pt x="23" y="1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0" name="Freeform 27"/>
            <p:cNvSpPr>
              <a:spLocks/>
            </p:cNvSpPr>
            <p:nvPr userDrawn="1"/>
          </p:nvSpPr>
          <p:spPr bwMode="auto">
            <a:xfrm>
              <a:off x="4684713" y="1344613"/>
              <a:ext cx="84138" cy="114300"/>
            </a:xfrm>
            <a:custGeom>
              <a:avLst/>
              <a:gdLst>
                <a:gd name="T0" fmla="*/ 0 w 53"/>
                <a:gd name="T1" fmla="*/ 0 h 72"/>
                <a:gd name="T2" fmla="*/ 53 w 53"/>
                <a:gd name="T3" fmla="*/ 0 h 72"/>
                <a:gd name="T4" fmla="*/ 53 w 53"/>
                <a:gd name="T5" fmla="*/ 12 h 72"/>
                <a:gd name="T6" fmla="*/ 12 w 53"/>
                <a:gd name="T7" fmla="*/ 12 h 72"/>
                <a:gd name="T8" fmla="*/ 12 w 53"/>
                <a:gd name="T9" fmla="*/ 31 h 72"/>
                <a:gd name="T10" fmla="*/ 49 w 53"/>
                <a:gd name="T11" fmla="*/ 31 h 72"/>
                <a:gd name="T12" fmla="*/ 49 w 53"/>
                <a:gd name="T13" fmla="*/ 42 h 72"/>
                <a:gd name="T14" fmla="*/ 12 w 53"/>
                <a:gd name="T15" fmla="*/ 42 h 72"/>
                <a:gd name="T16" fmla="*/ 12 w 53"/>
                <a:gd name="T17" fmla="*/ 72 h 72"/>
                <a:gd name="T18" fmla="*/ 0 w 53"/>
                <a:gd name="T19" fmla="*/ 72 h 72"/>
                <a:gd name="T20" fmla="*/ 0 w 53"/>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72">
                  <a:moveTo>
                    <a:pt x="0" y="0"/>
                  </a:moveTo>
                  <a:lnTo>
                    <a:pt x="53" y="0"/>
                  </a:lnTo>
                  <a:lnTo>
                    <a:pt x="53" y="12"/>
                  </a:lnTo>
                  <a:lnTo>
                    <a:pt x="12" y="12"/>
                  </a:lnTo>
                  <a:lnTo>
                    <a:pt x="12" y="31"/>
                  </a:lnTo>
                  <a:lnTo>
                    <a:pt x="49" y="31"/>
                  </a:lnTo>
                  <a:lnTo>
                    <a:pt x="49" y="42"/>
                  </a:lnTo>
                  <a:lnTo>
                    <a:pt x="12" y="42"/>
                  </a:lnTo>
                  <a:lnTo>
                    <a:pt x="12" y="72"/>
                  </a:lnTo>
                  <a:lnTo>
                    <a:pt x="0" y="72"/>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1" name="Freeform 28"/>
            <p:cNvSpPr>
              <a:spLocks noEditPoints="1"/>
            </p:cNvSpPr>
            <p:nvPr userDrawn="1"/>
          </p:nvSpPr>
          <p:spPr bwMode="auto">
            <a:xfrm>
              <a:off x="4784725" y="1341438"/>
              <a:ext cx="119063" cy="119062"/>
            </a:xfrm>
            <a:custGeom>
              <a:avLst/>
              <a:gdLst>
                <a:gd name="T0" fmla="*/ 0 w 91"/>
                <a:gd name="T1" fmla="*/ 45 h 90"/>
                <a:gd name="T2" fmla="*/ 0 w 91"/>
                <a:gd name="T3" fmla="*/ 45 h 90"/>
                <a:gd name="T4" fmla="*/ 45 w 91"/>
                <a:gd name="T5" fmla="*/ 0 h 90"/>
                <a:gd name="T6" fmla="*/ 91 w 91"/>
                <a:gd name="T7" fmla="*/ 45 h 90"/>
                <a:gd name="T8" fmla="*/ 91 w 91"/>
                <a:gd name="T9" fmla="*/ 45 h 90"/>
                <a:gd name="T10" fmla="*/ 45 w 91"/>
                <a:gd name="T11" fmla="*/ 90 h 90"/>
                <a:gd name="T12" fmla="*/ 0 w 91"/>
                <a:gd name="T13" fmla="*/ 45 h 90"/>
                <a:gd name="T14" fmla="*/ 75 w 91"/>
                <a:gd name="T15" fmla="*/ 45 h 90"/>
                <a:gd name="T16" fmla="*/ 75 w 91"/>
                <a:gd name="T17" fmla="*/ 45 h 90"/>
                <a:gd name="T18" fmla="*/ 45 w 91"/>
                <a:gd name="T19" fmla="*/ 14 h 90"/>
                <a:gd name="T20" fmla="*/ 16 w 91"/>
                <a:gd name="T21" fmla="*/ 45 h 90"/>
                <a:gd name="T22" fmla="*/ 16 w 91"/>
                <a:gd name="T23" fmla="*/ 45 h 90"/>
                <a:gd name="T24" fmla="*/ 45 w 91"/>
                <a:gd name="T25" fmla="*/ 76 h 90"/>
                <a:gd name="T26" fmla="*/ 75 w 91"/>
                <a:gd name="T27"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0">
                  <a:moveTo>
                    <a:pt x="0" y="45"/>
                  </a:moveTo>
                  <a:cubicBezTo>
                    <a:pt x="0" y="45"/>
                    <a:pt x="0" y="45"/>
                    <a:pt x="0" y="45"/>
                  </a:cubicBezTo>
                  <a:cubicBezTo>
                    <a:pt x="0" y="21"/>
                    <a:pt x="19" y="0"/>
                    <a:pt x="45" y="0"/>
                  </a:cubicBezTo>
                  <a:cubicBezTo>
                    <a:pt x="72" y="0"/>
                    <a:pt x="91" y="21"/>
                    <a:pt x="91" y="45"/>
                  </a:cubicBezTo>
                  <a:cubicBezTo>
                    <a:pt x="91" y="45"/>
                    <a:pt x="91" y="45"/>
                    <a:pt x="91" y="45"/>
                  </a:cubicBezTo>
                  <a:cubicBezTo>
                    <a:pt x="91" y="70"/>
                    <a:pt x="72" y="90"/>
                    <a:pt x="45" y="90"/>
                  </a:cubicBezTo>
                  <a:cubicBezTo>
                    <a:pt x="18" y="90"/>
                    <a:pt x="0" y="70"/>
                    <a:pt x="0" y="45"/>
                  </a:cubicBezTo>
                  <a:close/>
                  <a:moveTo>
                    <a:pt x="75" y="45"/>
                  </a:moveTo>
                  <a:cubicBezTo>
                    <a:pt x="75" y="45"/>
                    <a:pt x="75" y="45"/>
                    <a:pt x="75" y="45"/>
                  </a:cubicBezTo>
                  <a:cubicBezTo>
                    <a:pt x="75" y="28"/>
                    <a:pt x="62" y="14"/>
                    <a:pt x="45" y="14"/>
                  </a:cubicBezTo>
                  <a:cubicBezTo>
                    <a:pt x="28" y="14"/>
                    <a:pt x="16" y="28"/>
                    <a:pt x="16" y="45"/>
                  </a:cubicBezTo>
                  <a:cubicBezTo>
                    <a:pt x="16" y="45"/>
                    <a:pt x="16" y="45"/>
                    <a:pt x="16" y="45"/>
                  </a:cubicBezTo>
                  <a:cubicBezTo>
                    <a:pt x="16" y="62"/>
                    <a:pt x="28" y="76"/>
                    <a:pt x="45" y="76"/>
                  </a:cubicBezTo>
                  <a:cubicBezTo>
                    <a:pt x="63" y="76"/>
                    <a:pt x="75" y="62"/>
                    <a:pt x="7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2" name="Freeform 29"/>
            <p:cNvSpPr>
              <a:spLocks noEditPoints="1"/>
            </p:cNvSpPr>
            <p:nvPr userDrawn="1"/>
          </p:nvSpPr>
          <p:spPr bwMode="auto">
            <a:xfrm>
              <a:off x="4927600" y="1344613"/>
              <a:ext cx="96838" cy="114300"/>
            </a:xfrm>
            <a:custGeom>
              <a:avLst/>
              <a:gdLst>
                <a:gd name="T0" fmla="*/ 0 w 74"/>
                <a:gd name="T1" fmla="*/ 0 h 87"/>
                <a:gd name="T2" fmla="*/ 39 w 74"/>
                <a:gd name="T3" fmla="*/ 0 h 87"/>
                <a:gd name="T4" fmla="*/ 64 w 74"/>
                <a:gd name="T5" fmla="*/ 8 h 87"/>
                <a:gd name="T6" fmla="*/ 71 w 74"/>
                <a:gd name="T7" fmla="*/ 27 h 87"/>
                <a:gd name="T8" fmla="*/ 71 w 74"/>
                <a:gd name="T9" fmla="*/ 27 h 87"/>
                <a:gd name="T10" fmla="*/ 51 w 74"/>
                <a:gd name="T11" fmla="*/ 54 h 87"/>
                <a:gd name="T12" fmla="*/ 74 w 74"/>
                <a:gd name="T13" fmla="*/ 87 h 87"/>
                <a:gd name="T14" fmla="*/ 56 w 74"/>
                <a:gd name="T15" fmla="*/ 87 h 87"/>
                <a:gd name="T16" fmla="*/ 35 w 74"/>
                <a:gd name="T17" fmla="*/ 56 h 87"/>
                <a:gd name="T18" fmla="*/ 15 w 74"/>
                <a:gd name="T19" fmla="*/ 56 h 87"/>
                <a:gd name="T20" fmla="*/ 15 w 74"/>
                <a:gd name="T21" fmla="*/ 87 h 87"/>
                <a:gd name="T22" fmla="*/ 0 w 74"/>
                <a:gd name="T23" fmla="*/ 87 h 87"/>
                <a:gd name="T24" fmla="*/ 0 w 74"/>
                <a:gd name="T25" fmla="*/ 0 h 87"/>
                <a:gd name="T26" fmla="*/ 38 w 74"/>
                <a:gd name="T27" fmla="*/ 43 h 87"/>
                <a:gd name="T28" fmla="*/ 56 w 74"/>
                <a:gd name="T29" fmla="*/ 28 h 87"/>
                <a:gd name="T30" fmla="*/ 56 w 74"/>
                <a:gd name="T31" fmla="*/ 28 h 87"/>
                <a:gd name="T32" fmla="*/ 38 w 74"/>
                <a:gd name="T33" fmla="*/ 14 h 87"/>
                <a:gd name="T34" fmla="*/ 15 w 74"/>
                <a:gd name="T35" fmla="*/ 14 h 87"/>
                <a:gd name="T36" fmla="*/ 15 w 74"/>
                <a:gd name="T37" fmla="*/ 43 h 87"/>
                <a:gd name="T38" fmla="*/ 38 w 74"/>
                <a:gd name="T39"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87">
                  <a:moveTo>
                    <a:pt x="0" y="0"/>
                  </a:moveTo>
                  <a:cubicBezTo>
                    <a:pt x="39" y="0"/>
                    <a:pt x="39" y="0"/>
                    <a:pt x="39" y="0"/>
                  </a:cubicBezTo>
                  <a:cubicBezTo>
                    <a:pt x="50" y="0"/>
                    <a:pt x="58" y="3"/>
                    <a:pt x="64" y="8"/>
                  </a:cubicBezTo>
                  <a:cubicBezTo>
                    <a:pt x="69" y="13"/>
                    <a:pt x="71" y="20"/>
                    <a:pt x="71" y="27"/>
                  </a:cubicBezTo>
                  <a:cubicBezTo>
                    <a:pt x="71" y="27"/>
                    <a:pt x="71" y="27"/>
                    <a:pt x="71" y="27"/>
                  </a:cubicBezTo>
                  <a:cubicBezTo>
                    <a:pt x="71" y="42"/>
                    <a:pt x="63" y="50"/>
                    <a:pt x="51" y="54"/>
                  </a:cubicBezTo>
                  <a:cubicBezTo>
                    <a:pt x="74" y="87"/>
                    <a:pt x="74" y="87"/>
                    <a:pt x="74" y="87"/>
                  </a:cubicBezTo>
                  <a:cubicBezTo>
                    <a:pt x="56" y="87"/>
                    <a:pt x="56" y="87"/>
                    <a:pt x="56" y="87"/>
                  </a:cubicBezTo>
                  <a:cubicBezTo>
                    <a:pt x="35" y="56"/>
                    <a:pt x="35" y="56"/>
                    <a:pt x="35" y="56"/>
                  </a:cubicBezTo>
                  <a:cubicBezTo>
                    <a:pt x="15" y="56"/>
                    <a:pt x="15" y="56"/>
                    <a:pt x="15" y="56"/>
                  </a:cubicBezTo>
                  <a:cubicBezTo>
                    <a:pt x="15" y="87"/>
                    <a:pt x="15" y="87"/>
                    <a:pt x="15" y="87"/>
                  </a:cubicBezTo>
                  <a:cubicBezTo>
                    <a:pt x="0" y="87"/>
                    <a:pt x="0" y="87"/>
                    <a:pt x="0" y="87"/>
                  </a:cubicBezTo>
                  <a:lnTo>
                    <a:pt x="0" y="0"/>
                  </a:lnTo>
                  <a:close/>
                  <a:moveTo>
                    <a:pt x="38" y="43"/>
                  </a:moveTo>
                  <a:cubicBezTo>
                    <a:pt x="49" y="43"/>
                    <a:pt x="56" y="37"/>
                    <a:pt x="56" y="28"/>
                  </a:cubicBezTo>
                  <a:cubicBezTo>
                    <a:pt x="56" y="28"/>
                    <a:pt x="56" y="28"/>
                    <a:pt x="56" y="28"/>
                  </a:cubicBezTo>
                  <a:cubicBezTo>
                    <a:pt x="56" y="19"/>
                    <a:pt x="49" y="14"/>
                    <a:pt x="38" y="14"/>
                  </a:cubicBezTo>
                  <a:cubicBezTo>
                    <a:pt x="15" y="14"/>
                    <a:pt x="15" y="14"/>
                    <a:pt x="15" y="14"/>
                  </a:cubicBezTo>
                  <a:cubicBezTo>
                    <a:pt x="15" y="43"/>
                    <a:pt x="15" y="43"/>
                    <a:pt x="15" y="43"/>
                  </a:cubicBezTo>
                  <a:lnTo>
                    <a:pt x="38" y="4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3" name="Freeform 30"/>
            <p:cNvSpPr>
              <a:spLocks/>
            </p:cNvSpPr>
            <p:nvPr userDrawn="1"/>
          </p:nvSpPr>
          <p:spPr bwMode="auto">
            <a:xfrm>
              <a:off x="5046663" y="1344613"/>
              <a:ext cx="111125" cy="114300"/>
            </a:xfrm>
            <a:custGeom>
              <a:avLst/>
              <a:gdLst>
                <a:gd name="T0" fmla="*/ 0 w 70"/>
                <a:gd name="T1" fmla="*/ 0 h 72"/>
                <a:gd name="T2" fmla="*/ 13 w 70"/>
                <a:gd name="T3" fmla="*/ 0 h 72"/>
                <a:gd name="T4" fmla="*/ 35 w 70"/>
                <a:gd name="T5" fmla="*/ 34 h 72"/>
                <a:gd name="T6" fmla="*/ 57 w 70"/>
                <a:gd name="T7" fmla="*/ 0 h 72"/>
                <a:gd name="T8" fmla="*/ 70 w 70"/>
                <a:gd name="T9" fmla="*/ 0 h 72"/>
                <a:gd name="T10" fmla="*/ 70 w 70"/>
                <a:gd name="T11" fmla="*/ 72 h 72"/>
                <a:gd name="T12" fmla="*/ 57 w 70"/>
                <a:gd name="T13" fmla="*/ 72 h 72"/>
                <a:gd name="T14" fmla="*/ 57 w 70"/>
                <a:gd name="T15" fmla="*/ 20 h 72"/>
                <a:gd name="T16" fmla="*/ 35 w 70"/>
                <a:gd name="T17" fmla="*/ 54 h 72"/>
                <a:gd name="T18" fmla="*/ 34 w 70"/>
                <a:gd name="T19" fmla="*/ 54 h 72"/>
                <a:gd name="T20" fmla="*/ 12 w 70"/>
                <a:gd name="T21" fmla="*/ 21 h 72"/>
                <a:gd name="T22" fmla="*/ 12 w 70"/>
                <a:gd name="T23" fmla="*/ 72 h 72"/>
                <a:gd name="T24" fmla="*/ 0 w 70"/>
                <a:gd name="T25" fmla="*/ 72 h 72"/>
                <a:gd name="T26" fmla="*/ 0 w 70"/>
                <a:gd name="T2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2">
                  <a:moveTo>
                    <a:pt x="0" y="0"/>
                  </a:moveTo>
                  <a:lnTo>
                    <a:pt x="13" y="0"/>
                  </a:lnTo>
                  <a:lnTo>
                    <a:pt x="35" y="34"/>
                  </a:lnTo>
                  <a:lnTo>
                    <a:pt x="57" y="0"/>
                  </a:lnTo>
                  <a:lnTo>
                    <a:pt x="70" y="0"/>
                  </a:lnTo>
                  <a:lnTo>
                    <a:pt x="70" y="72"/>
                  </a:lnTo>
                  <a:lnTo>
                    <a:pt x="57" y="72"/>
                  </a:lnTo>
                  <a:lnTo>
                    <a:pt x="57" y="20"/>
                  </a:lnTo>
                  <a:lnTo>
                    <a:pt x="35" y="54"/>
                  </a:lnTo>
                  <a:lnTo>
                    <a:pt x="34" y="54"/>
                  </a:lnTo>
                  <a:lnTo>
                    <a:pt x="12" y="21"/>
                  </a:lnTo>
                  <a:lnTo>
                    <a:pt x="12" y="72"/>
                  </a:lnTo>
                  <a:lnTo>
                    <a:pt x="0" y="72"/>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04" name="Group 18"/>
          <p:cNvGrpSpPr>
            <a:grpSpLocks noChangeAspect="1"/>
          </p:cNvGrpSpPr>
          <p:nvPr/>
        </p:nvGrpSpPr>
        <p:grpSpPr bwMode="auto">
          <a:xfrm>
            <a:off x="253669" y="658749"/>
            <a:ext cx="1195282" cy="836676"/>
            <a:chOff x="267" y="-340"/>
            <a:chExt cx="7144" cy="5002"/>
          </a:xfrm>
        </p:grpSpPr>
        <p:sp>
          <p:nvSpPr>
            <p:cNvPr id="405"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Content Placeholder 2"/>
          <p:cNvSpPr>
            <a:spLocks noGrp="1"/>
          </p:cNvSpPr>
          <p:nvPr>
            <p:ph idx="1"/>
          </p:nvPr>
        </p:nvSpPr>
        <p:spPr>
          <a:xfrm>
            <a:off x="253814" y="3832523"/>
            <a:ext cx="8638901" cy="834237"/>
          </a:xfrm>
        </p:spPr>
        <p:txBody>
          <a:bodyPr vert="horz" lIns="6859" tIns="0" rIns="0" bIns="0" rtlCol="0">
            <a:noAutofit/>
          </a:bodyPr>
          <a:lstStyle>
            <a:lvl1pPr marL="0" indent="0">
              <a:buFont typeface="Arial" panose="020B0604020202020204" pitchFamily="34" charset="0"/>
              <a:buChar char="​"/>
              <a:defRPr lang="en-US" dirty="0" smtClean="0">
                <a:solidFill>
                  <a:schemeClr val="accent2"/>
                </a:solidFill>
              </a:defRPr>
            </a:lvl1pPr>
            <a:lvl2pPr marL="0" indent="0">
              <a:buFont typeface="Arial" panose="020B0604020202020204" pitchFamily="34" charset="0"/>
              <a:buChar char="​"/>
              <a:defRPr lang="en-US" dirty="0" smtClean="0">
                <a:solidFill>
                  <a:schemeClr val="accent2"/>
                </a:solidFill>
              </a:defRPr>
            </a:lvl2pPr>
            <a:lvl3pPr marL="0" indent="0">
              <a:buFont typeface="Arial" panose="020B0604020202020204" pitchFamily="34" charset="0"/>
              <a:buChar char="​"/>
              <a:defRPr lang="en-US" sz="1500" dirty="0" smtClean="0">
                <a:solidFill>
                  <a:schemeClr val="accent2"/>
                </a:solidFill>
              </a:defRPr>
            </a:lvl3pPr>
            <a:lvl4pPr marL="0" indent="0">
              <a:buFont typeface="Arial" panose="020B0604020202020204" pitchFamily="34" charset="0"/>
              <a:buChar char="​"/>
              <a:defRPr lang="en-US" sz="1500" dirty="0" smtClean="0">
                <a:solidFill>
                  <a:schemeClr val="accent2"/>
                </a:solidFill>
              </a:defRPr>
            </a:lvl4pPr>
            <a:lvl5pPr marL="0" indent="0">
              <a:buFont typeface="Arial" panose="020B0604020202020204" pitchFamily="34" charset="0"/>
              <a:buChar char="​"/>
              <a:defRPr lang="en-US" sz="1500" dirty="0">
                <a:solidFill>
                  <a:schemeClr val="accent2"/>
                </a:solidFill>
              </a:defRPr>
            </a:lvl5pPr>
          </a:lstStyle>
          <a:p>
            <a:pPr lvl="0"/>
            <a:r>
              <a:rPr lang="en-US" smtClean="0"/>
              <a:t>Click to edit Master text styles</a:t>
            </a:r>
          </a:p>
          <a:p>
            <a:pPr lvl="1"/>
            <a:r>
              <a:rPr lang="en-US" smtClean="0"/>
              <a:t>Second level</a:t>
            </a:r>
          </a:p>
        </p:txBody>
      </p:sp>
      <p:pic>
        <p:nvPicPr>
          <p:cNvPr id="44" name="Picture 43"/>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5416" y="4041193"/>
            <a:ext cx="1270184" cy="1269853"/>
          </a:xfrm>
          <a:prstGeom prst="rect">
            <a:avLst/>
          </a:prstGeom>
        </p:spPr>
      </p:pic>
      <p:pic>
        <p:nvPicPr>
          <p:cNvPr id="46" name="Picture 45"/>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844081" y="95466"/>
            <a:ext cx="355225" cy="355133"/>
          </a:xfrm>
          <a:prstGeom prst="rect">
            <a:avLst/>
          </a:prstGeom>
        </p:spPr>
      </p:pic>
      <p:sp>
        <p:nvSpPr>
          <p:cNvPr id="47" name="Oval 46"/>
          <p:cNvSpPr/>
          <p:nvPr/>
        </p:nvSpPr>
        <p:spPr>
          <a:xfrm>
            <a:off x="968630" y="4389087"/>
            <a:ext cx="452324" cy="452206"/>
          </a:xfrm>
          <a:prstGeom prst="ellipse">
            <a:avLst/>
          </a:prstGeom>
          <a:solidFill>
            <a:schemeClr val="accent1">
              <a:alpha val="11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solidFill>
                <a:schemeClr val="bg1"/>
              </a:solidFill>
              <a:cs typeface="VAG Rounded Std Light"/>
            </a:endParaRPr>
          </a:p>
        </p:txBody>
      </p:sp>
      <p:sp>
        <p:nvSpPr>
          <p:cNvPr id="48" name="Oval 47"/>
          <p:cNvSpPr/>
          <p:nvPr/>
        </p:nvSpPr>
        <p:spPr>
          <a:xfrm>
            <a:off x="8521033" y="370719"/>
            <a:ext cx="622967" cy="622805"/>
          </a:xfrm>
          <a:prstGeom prst="ellipse">
            <a:avLst/>
          </a:prstGeom>
          <a:solidFill>
            <a:schemeClr val="accent1">
              <a:alpha val="11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49" name="Picture 4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385703" y="2972360"/>
            <a:ext cx="977520" cy="977265"/>
          </a:xfrm>
          <a:prstGeom prst="rect">
            <a:avLst/>
          </a:prstGeom>
        </p:spPr>
      </p:pic>
      <p:sp>
        <p:nvSpPr>
          <p:cNvPr id="50" name="Oval 49"/>
          <p:cNvSpPr/>
          <p:nvPr/>
        </p:nvSpPr>
        <p:spPr>
          <a:xfrm>
            <a:off x="8264727" y="3734767"/>
            <a:ext cx="254054" cy="253988"/>
          </a:xfrm>
          <a:prstGeom prst="ellipse">
            <a:avLst/>
          </a:prstGeom>
          <a:solidFill>
            <a:schemeClr val="accent1">
              <a:alpha val="11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sp>
        <p:nvSpPr>
          <p:cNvPr id="51" name="Oval 50"/>
          <p:cNvSpPr/>
          <p:nvPr/>
        </p:nvSpPr>
        <p:spPr>
          <a:xfrm>
            <a:off x="8447078" y="3876277"/>
            <a:ext cx="143407" cy="143370"/>
          </a:xfrm>
          <a:prstGeom prst="ellipse">
            <a:avLst/>
          </a:prstGeom>
          <a:solidFill>
            <a:schemeClr val="accent1">
              <a:alpha val="11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spTree>
    <p:extLst>
      <p:ext uri="{BB962C8B-B14F-4D97-AF65-F5344CB8AC3E}">
        <p14:creationId xmlns:p14="http://schemas.microsoft.com/office/powerpoint/2010/main" val="249332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orient="horz" pos="912" userDrawn="1">
          <p15:clr>
            <a:srgbClr val="FBAE40"/>
          </p15:clr>
        </p15:guide>
        <p15:guide id="2" pos="383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Vertical Spli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1" y="4768"/>
            <a:ext cx="6078533" cy="5138732"/>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dirty="0">
              <a:cs typeface="VAG Rounded Std Light"/>
            </a:endParaRPr>
          </a:p>
        </p:txBody>
      </p:sp>
      <p:sp>
        <p:nvSpPr>
          <p:cNvPr id="8" name="Oval 7"/>
          <p:cNvSpPr/>
          <p:nvPr/>
        </p:nvSpPr>
        <p:spPr>
          <a:xfrm>
            <a:off x="7547231" y="230467"/>
            <a:ext cx="755377" cy="755180"/>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9" name="Picture 8"/>
          <p:cNvPicPr>
            <a:picLocks noChangeAspect="1"/>
          </p:cNvPicPr>
          <p:nvPr/>
        </p:nvPicPr>
        <p:blipFill>
          <a:blip r:embed="rId3">
            <a:alphaModFix amt="84000"/>
            <a:extLst>
              <a:ext uri="{28A0092B-C50C-407E-A947-70E740481C1C}">
                <a14:useLocalDpi xmlns:a14="http://schemas.microsoft.com/office/drawing/2010/main" val="0"/>
              </a:ext>
            </a:extLst>
          </a:blip>
          <a:stretch>
            <a:fillRect/>
          </a:stretch>
        </p:blipFill>
        <p:spPr>
          <a:xfrm>
            <a:off x="8469607" y="3977516"/>
            <a:ext cx="355225" cy="355133"/>
          </a:xfrm>
          <a:prstGeom prst="rect">
            <a:avLst/>
          </a:prstGeom>
        </p:spPr>
      </p:pic>
      <p:sp>
        <p:nvSpPr>
          <p:cNvPr id="3" name="Content Placeholder 2"/>
          <p:cNvSpPr>
            <a:spLocks noGrp="1"/>
          </p:cNvSpPr>
          <p:nvPr>
            <p:ph idx="1"/>
          </p:nvPr>
        </p:nvSpPr>
        <p:spPr>
          <a:xfrm>
            <a:off x="253812" y="1201293"/>
            <a:ext cx="5810572" cy="33124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Oval 22"/>
          <p:cNvSpPr/>
          <p:nvPr/>
        </p:nvSpPr>
        <p:spPr>
          <a:xfrm>
            <a:off x="5773035" y="4797847"/>
            <a:ext cx="964723" cy="964472"/>
          </a:xfrm>
          <a:prstGeom prst="ellipse">
            <a:avLst/>
          </a:prstGeom>
          <a:solidFill>
            <a:srgbClr val="FFFFFF">
              <a:alpha val="3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4" name="Picture 3"/>
          <p:cNvPicPr>
            <a:picLocks noChangeAspect="1"/>
          </p:cNvPicPr>
          <p:nvPr/>
        </p:nvPicPr>
        <p:blipFill>
          <a:blip r:embed="rId4">
            <a:alphaModFix amt="61000"/>
            <a:extLst>
              <a:ext uri="{28A0092B-C50C-407E-A947-70E740481C1C}">
                <a14:useLocalDpi xmlns:a14="http://schemas.microsoft.com/office/drawing/2010/main" val="0"/>
              </a:ext>
            </a:extLst>
          </a:blip>
          <a:stretch>
            <a:fillRect/>
          </a:stretch>
        </p:blipFill>
        <p:spPr>
          <a:xfrm>
            <a:off x="5827445" y="-1159830"/>
            <a:ext cx="2307620" cy="2307020"/>
          </a:xfrm>
          <a:prstGeom prst="rect">
            <a:avLst/>
          </a:prstGeom>
        </p:spPr>
      </p:pic>
      <p:pic>
        <p:nvPicPr>
          <p:cNvPr id="26" name="Picture 25"/>
          <p:cNvPicPr>
            <a:picLocks noChangeAspect="1"/>
          </p:cNvPicPr>
          <p:nvPr/>
        </p:nvPicPr>
        <p:blipFill>
          <a:blip r:embed="rId5">
            <a:alphaModFix amt="49000"/>
            <a:extLst>
              <a:ext uri="{28A0092B-C50C-407E-A947-70E740481C1C}">
                <a14:useLocalDpi xmlns:a14="http://schemas.microsoft.com/office/drawing/2010/main" val="0"/>
              </a:ext>
            </a:extLst>
          </a:blip>
          <a:stretch>
            <a:fillRect/>
          </a:stretch>
        </p:blipFill>
        <p:spPr>
          <a:xfrm>
            <a:off x="6048388" y="3619443"/>
            <a:ext cx="1143021" cy="1142723"/>
          </a:xfrm>
          <a:prstGeom prst="rect">
            <a:avLst/>
          </a:prstGeom>
        </p:spPr>
      </p:pic>
      <p:sp>
        <p:nvSpPr>
          <p:cNvPr id="5" name="Title 4"/>
          <p:cNvSpPr>
            <a:spLocks noGrp="1"/>
          </p:cNvSpPr>
          <p:nvPr>
            <p:ph type="title"/>
          </p:nvPr>
        </p:nvSpPr>
        <p:spPr/>
        <p:txBody>
          <a:bodyPr/>
          <a:lstStyle/>
          <a:p>
            <a:r>
              <a:rPr lang="en-US" smtClean="0"/>
              <a:t>Click to edit Master title style</a:t>
            </a:r>
            <a:endParaRPr lang="en-US"/>
          </a:p>
        </p:txBody>
      </p:sp>
      <p:sp>
        <p:nvSpPr>
          <p:cNvPr id="24" name="Text Placeholder 3"/>
          <p:cNvSpPr>
            <a:spLocks noGrp="1"/>
          </p:cNvSpPr>
          <p:nvPr>
            <p:ph type="body" sz="quarter" idx="16"/>
          </p:nvPr>
        </p:nvSpPr>
        <p:spPr>
          <a:xfrm>
            <a:off x="253812" y="765811"/>
            <a:ext cx="8615892" cy="253916"/>
          </a:xfrm>
        </p:spPr>
        <p:txBody>
          <a:bodyPr vert="horz" lIns="6859" tIns="0" rIns="0" bIns="0" rtlCol="0">
            <a:spAutoFit/>
          </a:bodyPr>
          <a:lstStyle>
            <a:lvl1pPr>
              <a:defRPr lang="en-US" sz="1800" spc="-15" dirty="0" smtClean="0">
                <a:solidFill>
                  <a:schemeClr val="accent2"/>
                </a:solidFill>
              </a:defRPr>
            </a:lvl1pPr>
          </a:lstStyle>
          <a:p>
            <a:pPr lvl="0">
              <a:buNone/>
            </a:pPr>
            <a:r>
              <a:rPr lang="en-US" smtClean="0"/>
              <a:t>Click to edit Master text styles</a:t>
            </a:r>
          </a:p>
        </p:txBody>
      </p:sp>
      <p:sp>
        <p:nvSpPr>
          <p:cNvPr id="65" name="Rectangle 64"/>
          <p:cNvSpPr/>
          <p:nvPr/>
        </p:nvSpPr>
        <p:spPr>
          <a:xfrm flipH="1">
            <a:off x="-4810" y="4376739"/>
            <a:ext cx="6083345" cy="766763"/>
          </a:xfrm>
          <a:prstGeom prst="rect">
            <a:avLst/>
          </a:prstGeom>
          <a:gradFill>
            <a:gsLst>
              <a:gs pos="100000">
                <a:srgbClr val="78CFF2"/>
              </a:gs>
              <a:gs pos="0">
                <a:srgbClr val="FDFEFF">
                  <a:alpha val="0"/>
                </a:srgbClr>
              </a:gs>
            </a:gsLst>
            <a:lin ang="5400000" scaled="1"/>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3" tIns="34292" rIns="68583" bIns="34292" numCol="1" spcCol="0" rtlCol="0" fromWordArt="0" anchor="t" anchorCtr="0" forceAA="0" compatLnSpc="1">
            <a:prstTxWarp prst="textNoShape">
              <a:avLst/>
            </a:prstTxWarp>
            <a:noAutofit/>
          </a:bodyPr>
          <a:lstStyle/>
          <a:p>
            <a:pPr algn="ctr"/>
            <a:endParaRPr lang="en-US" dirty="0" smtClean="0">
              <a:cs typeface="VAG Rounded Std Light"/>
            </a:endParaRPr>
          </a:p>
        </p:txBody>
      </p:sp>
      <p:grpSp>
        <p:nvGrpSpPr>
          <p:cNvPr id="66" name="Group 18"/>
          <p:cNvGrpSpPr>
            <a:grpSpLocks noChangeAspect="1"/>
          </p:cNvGrpSpPr>
          <p:nvPr/>
        </p:nvGrpSpPr>
        <p:grpSpPr bwMode="auto">
          <a:xfrm>
            <a:off x="8434650" y="4703178"/>
            <a:ext cx="458991" cy="321287"/>
            <a:chOff x="267" y="-340"/>
            <a:chExt cx="7144" cy="5002"/>
          </a:xfrm>
        </p:grpSpPr>
        <p:sp>
          <p:nvSpPr>
            <p:cNvPr id="67"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2"/>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3"/>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5"/>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6"/>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p:cNvSpPr>
            <a:spLocks noGrp="1"/>
          </p:cNvSpPr>
          <p:nvPr>
            <p:ph type="ftr" sz="quarter" idx="17"/>
          </p:nvPr>
        </p:nvSpPr>
        <p:spPr>
          <a:xfrm>
            <a:off x="250363" y="4703178"/>
            <a:ext cx="5814023" cy="321287"/>
          </a:xfrm>
        </p:spPr>
        <p:txBody>
          <a:bodyPr/>
          <a:lstStyle/>
          <a:p>
            <a:endParaRPr lang="en-US"/>
          </a:p>
        </p:txBody>
      </p:sp>
    </p:spTree>
    <p:extLst>
      <p:ext uri="{BB962C8B-B14F-4D97-AF65-F5344CB8AC3E}">
        <p14:creationId xmlns:p14="http://schemas.microsoft.com/office/powerpoint/2010/main" val="18722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_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0344" y="1931665"/>
            <a:ext cx="8183261" cy="1617953"/>
          </a:xfrm>
        </p:spPr>
        <p:txBody>
          <a:bodyPr lIns="0" tIns="0" rIns="0" bIns="0" anchor="b">
            <a:noAutofit/>
          </a:bodyPr>
          <a:lstStyle>
            <a:lvl1pPr algn="l">
              <a:defRPr sz="41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70344" y="3805391"/>
            <a:ext cx="8183261" cy="800100"/>
          </a:xfrm>
        </p:spPr>
        <p:txBody>
          <a:bodyPr lIns="0" tIns="0" rIns="0" bIns="0">
            <a:noAutofit/>
          </a:bodyPr>
          <a:lstStyle>
            <a:lvl1pPr marL="0" indent="0" algn="l">
              <a:buNone/>
              <a:defRPr sz="1800">
                <a:solidFill>
                  <a:schemeClr val="bg1"/>
                </a:solidFill>
                <a:latin typeface="+mj-lt"/>
              </a:defRPr>
            </a:lvl1pPr>
            <a:lvl2pPr marL="342916" indent="0" algn="ctr">
              <a:buNone/>
              <a:defRPr>
                <a:solidFill>
                  <a:schemeClr val="tx1">
                    <a:tint val="75000"/>
                  </a:schemeClr>
                </a:solidFill>
              </a:defRPr>
            </a:lvl2pPr>
            <a:lvl3pPr marL="685834" indent="0" algn="ctr">
              <a:buNone/>
              <a:defRPr>
                <a:solidFill>
                  <a:schemeClr val="tx1">
                    <a:tint val="75000"/>
                  </a:schemeClr>
                </a:solidFill>
              </a:defRPr>
            </a:lvl3pPr>
            <a:lvl4pPr marL="1028751" indent="0" algn="ctr">
              <a:buNone/>
              <a:defRPr>
                <a:solidFill>
                  <a:schemeClr val="tx1">
                    <a:tint val="75000"/>
                  </a:schemeClr>
                </a:solidFill>
              </a:defRPr>
            </a:lvl4pPr>
            <a:lvl5pPr marL="1371669" indent="0" algn="ctr">
              <a:buNone/>
              <a:defRPr>
                <a:solidFill>
                  <a:schemeClr val="tx1">
                    <a:tint val="75000"/>
                  </a:schemeClr>
                </a:solidFill>
              </a:defRPr>
            </a:lvl5pPr>
            <a:lvl6pPr marL="1714585" indent="0" algn="ctr">
              <a:buNone/>
              <a:defRPr>
                <a:solidFill>
                  <a:schemeClr val="tx1">
                    <a:tint val="75000"/>
                  </a:schemeClr>
                </a:solidFill>
              </a:defRPr>
            </a:lvl6pPr>
            <a:lvl7pPr marL="2057503" indent="0" algn="ctr">
              <a:buNone/>
              <a:defRPr>
                <a:solidFill>
                  <a:schemeClr val="tx1">
                    <a:tint val="75000"/>
                  </a:schemeClr>
                </a:solidFill>
              </a:defRPr>
            </a:lvl7pPr>
            <a:lvl8pPr marL="2400420" indent="0" algn="ctr">
              <a:buNone/>
              <a:defRPr>
                <a:solidFill>
                  <a:schemeClr val="tx1">
                    <a:tint val="75000"/>
                  </a:schemeClr>
                </a:solidFill>
              </a:defRPr>
            </a:lvl8pPr>
            <a:lvl9pPr marL="2743338" indent="0" algn="ctr">
              <a:buNone/>
              <a:defRPr>
                <a:solidFill>
                  <a:schemeClr val="tx1">
                    <a:tint val="75000"/>
                  </a:schemeClr>
                </a:solidFill>
              </a:defRPr>
            </a:lvl9pPr>
          </a:lstStyle>
          <a:p>
            <a:r>
              <a:rPr lang="en-US" smtClean="0"/>
              <a:t>Click to edit Master subtitle style</a:t>
            </a:r>
            <a:endParaRPr lang="en-US" dirty="0"/>
          </a:p>
        </p:txBody>
      </p:sp>
      <p:cxnSp>
        <p:nvCxnSpPr>
          <p:cNvPr id="15" name="Straight Connector 14"/>
          <p:cNvCxnSpPr/>
          <p:nvPr/>
        </p:nvCxnSpPr>
        <p:spPr>
          <a:xfrm>
            <a:off x="265307" y="3691068"/>
            <a:ext cx="8878695"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166" y="2839696"/>
            <a:ext cx="1934097" cy="1975628"/>
          </a:xfrm>
          <a:prstGeom prst="rect">
            <a:avLst/>
          </a:prstGeom>
        </p:spPr>
      </p:pic>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75237"/>
            <a:ext cx="355225" cy="355133"/>
          </a:xfrm>
          <a:prstGeom prst="rect">
            <a:avLst/>
          </a:prstGeom>
        </p:spPr>
      </p:pic>
      <p:sp>
        <p:nvSpPr>
          <p:cNvPr id="70" name="Oval 69"/>
          <p:cNvSpPr/>
          <p:nvPr/>
        </p:nvSpPr>
        <p:spPr>
          <a:xfrm>
            <a:off x="-739492" y="-121700"/>
            <a:ext cx="964723" cy="964472"/>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1034" y="638391"/>
            <a:ext cx="1479872" cy="1479487"/>
          </a:xfrm>
          <a:prstGeom prst="rect">
            <a:avLst/>
          </a:prstGeom>
        </p:spPr>
      </p:pic>
      <p:sp>
        <p:nvSpPr>
          <p:cNvPr id="72" name="Oval 71"/>
          <p:cNvSpPr/>
          <p:nvPr/>
        </p:nvSpPr>
        <p:spPr>
          <a:xfrm>
            <a:off x="8521033" y="370719"/>
            <a:ext cx="622967" cy="622805"/>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grpSp>
        <p:nvGrpSpPr>
          <p:cNvPr id="73" name="Group 72"/>
          <p:cNvGrpSpPr/>
          <p:nvPr/>
        </p:nvGrpSpPr>
        <p:grpSpPr>
          <a:xfrm>
            <a:off x="6516798" y="3770058"/>
            <a:ext cx="828489" cy="724529"/>
            <a:chOff x="9356933" y="5612937"/>
            <a:chExt cx="434231" cy="379842"/>
          </a:xfrm>
        </p:grpSpPr>
        <p:sp>
          <p:nvSpPr>
            <p:cNvPr id="74" name="Oval 73"/>
            <p:cNvSpPr/>
            <p:nvPr userDrawn="1"/>
          </p:nvSpPr>
          <p:spPr>
            <a:xfrm>
              <a:off x="9356933" y="5612937"/>
              <a:ext cx="338651" cy="338651"/>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VAG Rounded Std Light"/>
              </a:endParaRPr>
            </a:p>
          </p:txBody>
        </p:sp>
        <p:sp>
          <p:nvSpPr>
            <p:cNvPr id="75" name="Oval 74"/>
            <p:cNvSpPr/>
            <p:nvPr userDrawn="1"/>
          </p:nvSpPr>
          <p:spPr>
            <a:xfrm>
              <a:off x="9600004" y="5801619"/>
              <a:ext cx="191160" cy="191160"/>
            </a:xfrm>
            <a:prstGeom prst="ellipse">
              <a:avLst/>
            </a:prstGeom>
            <a:solidFill>
              <a:srgbClr val="FFFFFF">
                <a:alpha val="2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VAG Rounded Std Light"/>
              </a:endParaRPr>
            </a:p>
          </p:txBody>
        </p:sp>
      </p:grpSp>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575" y="3734766"/>
            <a:ext cx="1912642" cy="1912144"/>
          </a:xfrm>
          <a:prstGeom prst="rect">
            <a:avLst/>
          </a:prstGeom>
        </p:spPr>
      </p:pic>
      <p:grpSp>
        <p:nvGrpSpPr>
          <p:cNvPr id="8" name="Group 7"/>
          <p:cNvGrpSpPr/>
          <p:nvPr/>
        </p:nvGrpSpPr>
        <p:grpSpPr>
          <a:xfrm>
            <a:off x="253670" y="658749"/>
            <a:ext cx="3615679" cy="836676"/>
            <a:chOff x="338138" y="878332"/>
            <a:chExt cx="4819650" cy="1115568"/>
          </a:xfrm>
        </p:grpSpPr>
        <p:grpSp>
          <p:nvGrpSpPr>
            <p:cNvPr id="208" name="Group 207"/>
            <p:cNvGrpSpPr/>
            <p:nvPr userDrawn="1"/>
          </p:nvGrpSpPr>
          <p:grpSpPr>
            <a:xfrm>
              <a:off x="2032000" y="1341438"/>
              <a:ext cx="3125788" cy="119062"/>
              <a:chOff x="2032000" y="1341438"/>
              <a:chExt cx="3125788" cy="119062"/>
            </a:xfrm>
          </p:grpSpPr>
          <p:sp>
            <p:nvSpPr>
              <p:cNvPr id="209" name="Freeform 5"/>
              <p:cNvSpPr>
                <a:spLocks/>
              </p:cNvSpPr>
              <p:nvPr userDrawn="1"/>
            </p:nvSpPr>
            <p:spPr bwMode="auto">
              <a:xfrm>
                <a:off x="2032000" y="1344613"/>
                <a:ext cx="92075" cy="114300"/>
              </a:xfrm>
              <a:custGeom>
                <a:avLst/>
                <a:gdLst>
                  <a:gd name="T0" fmla="*/ 22 w 58"/>
                  <a:gd name="T1" fmla="*/ 12 h 72"/>
                  <a:gd name="T2" fmla="*/ 0 w 58"/>
                  <a:gd name="T3" fmla="*/ 12 h 72"/>
                  <a:gd name="T4" fmla="*/ 0 w 58"/>
                  <a:gd name="T5" fmla="*/ 0 h 72"/>
                  <a:gd name="T6" fmla="*/ 58 w 58"/>
                  <a:gd name="T7" fmla="*/ 0 h 72"/>
                  <a:gd name="T8" fmla="*/ 58 w 58"/>
                  <a:gd name="T9" fmla="*/ 12 h 72"/>
                  <a:gd name="T10" fmla="*/ 36 w 58"/>
                  <a:gd name="T11" fmla="*/ 12 h 72"/>
                  <a:gd name="T12" fmla="*/ 36 w 58"/>
                  <a:gd name="T13" fmla="*/ 72 h 72"/>
                  <a:gd name="T14" fmla="*/ 22 w 58"/>
                  <a:gd name="T15" fmla="*/ 72 h 72"/>
                  <a:gd name="T16" fmla="*/ 22 w 58"/>
                  <a:gd name="T17"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72">
                    <a:moveTo>
                      <a:pt x="22" y="12"/>
                    </a:moveTo>
                    <a:lnTo>
                      <a:pt x="0" y="12"/>
                    </a:lnTo>
                    <a:lnTo>
                      <a:pt x="0" y="0"/>
                    </a:lnTo>
                    <a:lnTo>
                      <a:pt x="58" y="0"/>
                    </a:lnTo>
                    <a:lnTo>
                      <a:pt x="58" y="12"/>
                    </a:lnTo>
                    <a:lnTo>
                      <a:pt x="36" y="12"/>
                    </a:lnTo>
                    <a:lnTo>
                      <a:pt x="36" y="72"/>
                    </a:lnTo>
                    <a:lnTo>
                      <a:pt x="22" y="72"/>
                    </a:lnTo>
                    <a:lnTo>
                      <a:pt x="2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6"/>
              <p:cNvSpPr>
                <a:spLocks/>
              </p:cNvSpPr>
              <p:nvPr userDrawn="1"/>
            </p:nvSpPr>
            <p:spPr bwMode="auto">
              <a:xfrm>
                <a:off x="2146300" y="1344613"/>
                <a:ext cx="93663" cy="114300"/>
              </a:xfrm>
              <a:custGeom>
                <a:avLst/>
                <a:gdLst>
                  <a:gd name="T0" fmla="*/ 0 w 59"/>
                  <a:gd name="T1" fmla="*/ 0 h 72"/>
                  <a:gd name="T2" fmla="*/ 12 w 59"/>
                  <a:gd name="T3" fmla="*/ 0 h 72"/>
                  <a:gd name="T4" fmla="*/ 12 w 59"/>
                  <a:gd name="T5" fmla="*/ 30 h 72"/>
                  <a:gd name="T6" fmla="*/ 46 w 59"/>
                  <a:gd name="T7" fmla="*/ 30 h 72"/>
                  <a:gd name="T8" fmla="*/ 46 w 59"/>
                  <a:gd name="T9" fmla="*/ 0 h 72"/>
                  <a:gd name="T10" fmla="*/ 59 w 59"/>
                  <a:gd name="T11" fmla="*/ 0 h 72"/>
                  <a:gd name="T12" fmla="*/ 59 w 59"/>
                  <a:gd name="T13" fmla="*/ 72 h 72"/>
                  <a:gd name="T14" fmla="*/ 46 w 59"/>
                  <a:gd name="T15" fmla="*/ 72 h 72"/>
                  <a:gd name="T16" fmla="*/ 46 w 59"/>
                  <a:gd name="T17" fmla="*/ 41 h 72"/>
                  <a:gd name="T18" fmla="*/ 12 w 59"/>
                  <a:gd name="T19" fmla="*/ 41 h 72"/>
                  <a:gd name="T20" fmla="*/ 12 w 59"/>
                  <a:gd name="T21" fmla="*/ 72 h 72"/>
                  <a:gd name="T22" fmla="*/ 0 w 59"/>
                  <a:gd name="T23" fmla="*/ 72 h 72"/>
                  <a:gd name="T24" fmla="*/ 0 w 59"/>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72">
                    <a:moveTo>
                      <a:pt x="0" y="0"/>
                    </a:moveTo>
                    <a:lnTo>
                      <a:pt x="12" y="0"/>
                    </a:lnTo>
                    <a:lnTo>
                      <a:pt x="12" y="30"/>
                    </a:lnTo>
                    <a:lnTo>
                      <a:pt x="46" y="30"/>
                    </a:lnTo>
                    <a:lnTo>
                      <a:pt x="46" y="0"/>
                    </a:lnTo>
                    <a:lnTo>
                      <a:pt x="59" y="0"/>
                    </a:lnTo>
                    <a:lnTo>
                      <a:pt x="59" y="72"/>
                    </a:lnTo>
                    <a:lnTo>
                      <a:pt x="46" y="72"/>
                    </a:lnTo>
                    <a:lnTo>
                      <a:pt x="46" y="41"/>
                    </a:lnTo>
                    <a:lnTo>
                      <a:pt x="12" y="41"/>
                    </a:lnTo>
                    <a:lnTo>
                      <a:pt x="12" y="72"/>
                    </a:lnTo>
                    <a:lnTo>
                      <a:pt x="0" y="7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7"/>
              <p:cNvSpPr>
                <a:spLocks/>
              </p:cNvSpPr>
              <p:nvPr userDrawn="1"/>
            </p:nvSpPr>
            <p:spPr bwMode="auto">
              <a:xfrm>
                <a:off x="2270125" y="1344613"/>
                <a:ext cx="84138" cy="114300"/>
              </a:xfrm>
              <a:custGeom>
                <a:avLst/>
                <a:gdLst>
                  <a:gd name="T0" fmla="*/ 0 w 53"/>
                  <a:gd name="T1" fmla="*/ 0 h 72"/>
                  <a:gd name="T2" fmla="*/ 52 w 53"/>
                  <a:gd name="T3" fmla="*/ 0 h 72"/>
                  <a:gd name="T4" fmla="*/ 52 w 53"/>
                  <a:gd name="T5" fmla="*/ 11 h 72"/>
                  <a:gd name="T6" fmla="*/ 12 w 53"/>
                  <a:gd name="T7" fmla="*/ 11 h 72"/>
                  <a:gd name="T8" fmla="*/ 12 w 53"/>
                  <a:gd name="T9" fmla="*/ 30 h 72"/>
                  <a:gd name="T10" fmla="*/ 48 w 53"/>
                  <a:gd name="T11" fmla="*/ 30 h 72"/>
                  <a:gd name="T12" fmla="*/ 48 w 53"/>
                  <a:gd name="T13" fmla="*/ 41 h 72"/>
                  <a:gd name="T14" fmla="*/ 12 w 53"/>
                  <a:gd name="T15" fmla="*/ 41 h 72"/>
                  <a:gd name="T16" fmla="*/ 12 w 53"/>
                  <a:gd name="T17" fmla="*/ 60 h 72"/>
                  <a:gd name="T18" fmla="*/ 53 w 53"/>
                  <a:gd name="T19" fmla="*/ 60 h 72"/>
                  <a:gd name="T20" fmla="*/ 53 w 53"/>
                  <a:gd name="T21" fmla="*/ 72 h 72"/>
                  <a:gd name="T22" fmla="*/ 0 w 53"/>
                  <a:gd name="T23" fmla="*/ 72 h 72"/>
                  <a:gd name="T24" fmla="*/ 0 w 53"/>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72">
                    <a:moveTo>
                      <a:pt x="0" y="0"/>
                    </a:moveTo>
                    <a:lnTo>
                      <a:pt x="52" y="0"/>
                    </a:lnTo>
                    <a:lnTo>
                      <a:pt x="52" y="11"/>
                    </a:lnTo>
                    <a:lnTo>
                      <a:pt x="12" y="11"/>
                    </a:lnTo>
                    <a:lnTo>
                      <a:pt x="12" y="30"/>
                    </a:lnTo>
                    <a:lnTo>
                      <a:pt x="48" y="30"/>
                    </a:lnTo>
                    <a:lnTo>
                      <a:pt x="48" y="41"/>
                    </a:lnTo>
                    <a:lnTo>
                      <a:pt x="12" y="41"/>
                    </a:lnTo>
                    <a:lnTo>
                      <a:pt x="12" y="60"/>
                    </a:lnTo>
                    <a:lnTo>
                      <a:pt x="53" y="60"/>
                    </a:lnTo>
                    <a:lnTo>
                      <a:pt x="53" y="72"/>
                    </a:lnTo>
                    <a:lnTo>
                      <a:pt x="0" y="7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8"/>
              <p:cNvSpPr>
                <a:spLocks/>
              </p:cNvSpPr>
              <p:nvPr userDrawn="1"/>
            </p:nvSpPr>
            <p:spPr bwMode="auto">
              <a:xfrm>
                <a:off x="2422525" y="1341438"/>
                <a:ext cx="103188" cy="119062"/>
              </a:xfrm>
              <a:custGeom>
                <a:avLst/>
                <a:gdLst>
                  <a:gd name="T0" fmla="*/ 0 w 79"/>
                  <a:gd name="T1" fmla="*/ 45 h 90"/>
                  <a:gd name="T2" fmla="*/ 0 w 79"/>
                  <a:gd name="T3" fmla="*/ 45 h 90"/>
                  <a:gd name="T4" fmla="*/ 44 w 79"/>
                  <a:gd name="T5" fmla="*/ 0 h 90"/>
                  <a:gd name="T6" fmla="*/ 78 w 79"/>
                  <a:gd name="T7" fmla="*/ 14 h 90"/>
                  <a:gd name="T8" fmla="*/ 69 w 79"/>
                  <a:gd name="T9" fmla="*/ 25 h 90"/>
                  <a:gd name="T10" fmla="*/ 44 w 79"/>
                  <a:gd name="T11" fmla="*/ 14 h 90"/>
                  <a:gd name="T12" fmla="*/ 16 w 79"/>
                  <a:gd name="T13" fmla="*/ 45 h 90"/>
                  <a:gd name="T14" fmla="*/ 16 w 79"/>
                  <a:gd name="T15" fmla="*/ 45 h 90"/>
                  <a:gd name="T16" fmla="*/ 44 w 79"/>
                  <a:gd name="T17" fmla="*/ 76 h 90"/>
                  <a:gd name="T18" fmla="*/ 69 w 79"/>
                  <a:gd name="T19" fmla="*/ 65 h 90"/>
                  <a:gd name="T20" fmla="*/ 79 w 79"/>
                  <a:gd name="T21" fmla="*/ 75 h 90"/>
                  <a:gd name="T22" fmla="*/ 44 w 79"/>
                  <a:gd name="T23" fmla="*/ 90 h 90"/>
                  <a:gd name="T24" fmla="*/ 0 w 79"/>
                  <a:gd name="T25"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0">
                    <a:moveTo>
                      <a:pt x="0" y="45"/>
                    </a:moveTo>
                    <a:cubicBezTo>
                      <a:pt x="0" y="45"/>
                      <a:pt x="0" y="45"/>
                      <a:pt x="0" y="45"/>
                    </a:cubicBezTo>
                    <a:cubicBezTo>
                      <a:pt x="0" y="21"/>
                      <a:pt x="18" y="0"/>
                      <a:pt x="44" y="0"/>
                    </a:cubicBezTo>
                    <a:cubicBezTo>
                      <a:pt x="60" y="0"/>
                      <a:pt x="70" y="6"/>
                      <a:pt x="78" y="14"/>
                    </a:cubicBezTo>
                    <a:cubicBezTo>
                      <a:pt x="69" y="25"/>
                      <a:pt x="69" y="25"/>
                      <a:pt x="69" y="25"/>
                    </a:cubicBezTo>
                    <a:cubicBezTo>
                      <a:pt x="62" y="19"/>
                      <a:pt x="54" y="14"/>
                      <a:pt x="44" y="14"/>
                    </a:cubicBezTo>
                    <a:cubicBezTo>
                      <a:pt x="28" y="14"/>
                      <a:pt x="16" y="28"/>
                      <a:pt x="16" y="45"/>
                    </a:cubicBezTo>
                    <a:cubicBezTo>
                      <a:pt x="16" y="45"/>
                      <a:pt x="16" y="45"/>
                      <a:pt x="16" y="45"/>
                    </a:cubicBezTo>
                    <a:cubicBezTo>
                      <a:pt x="16" y="62"/>
                      <a:pt x="28" y="76"/>
                      <a:pt x="44" y="76"/>
                    </a:cubicBezTo>
                    <a:cubicBezTo>
                      <a:pt x="55" y="76"/>
                      <a:pt x="62" y="72"/>
                      <a:pt x="69" y="65"/>
                    </a:cubicBezTo>
                    <a:cubicBezTo>
                      <a:pt x="79" y="75"/>
                      <a:pt x="79" y="75"/>
                      <a:pt x="79" y="75"/>
                    </a:cubicBezTo>
                    <a:cubicBezTo>
                      <a:pt x="70" y="84"/>
                      <a:pt x="60" y="90"/>
                      <a:pt x="44" y="90"/>
                    </a:cubicBezTo>
                    <a:cubicBezTo>
                      <a:pt x="18" y="90"/>
                      <a:pt x="0" y="70"/>
                      <a:pt x="0" y="4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9"/>
              <p:cNvSpPr>
                <a:spLocks/>
              </p:cNvSpPr>
              <p:nvPr userDrawn="1"/>
            </p:nvSpPr>
            <p:spPr bwMode="auto">
              <a:xfrm>
                <a:off x="2546350" y="1344613"/>
                <a:ext cx="96838" cy="115887"/>
              </a:xfrm>
              <a:custGeom>
                <a:avLst/>
                <a:gdLst>
                  <a:gd name="T0" fmla="*/ 0 w 74"/>
                  <a:gd name="T1" fmla="*/ 50 h 88"/>
                  <a:gd name="T2" fmla="*/ 0 w 74"/>
                  <a:gd name="T3" fmla="*/ 0 h 88"/>
                  <a:gd name="T4" fmla="*/ 15 w 74"/>
                  <a:gd name="T5" fmla="*/ 0 h 88"/>
                  <a:gd name="T6" fmla="*/ 15 w 74"/>
                  <a:gd name="T7" fmla="*/ 49 h 88"/>
                  <a:gd name="T8" fmla="*/ 37 w 74"/>
                  <a:gd name="T9" fmla="*/ 74 h 88"/>
                  <a:gd name="T10" fmla="*/ 59 w 74"/>
                  <a:gd name="T11" fmla="*/ 50 h 88"/>
                  <a:gd name="T12" fmla="*/ 59 w 74"/>
                  <a:gd name="T13" fmla="*/ 0 h 88"/>
                  <a:gd name="T14" fmla="*/ 74 w 74"/>
                  <a:gd name="T15" fmla="*/ 0 h 88"/>
                  <a:gd name="T16" fmla="*/ 74 w 74"/>
                  <a:gd name="T17" fmla="*/ 49 h 88"/>
                  <a:gd name="T18" fmla="*/ 37 w 74"/>
                  <a:gd name="T19" fmla="*/ 88 h 88"/>
                  <a:gd name="T20" fmla="*/ 0 w 74"/>
                  <a:gd name="T21" fmla="*/ 5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88">
                    <a:moveTo>
                      <a:pt x="0" y="50"/>
                    </a:moveTo>
                    <a:cubicBezTo>
                      <a:pt x="0" y="0"/>
                      <a:pt x="0" y="0"/>
                      <a:pt x="0" y="0"/>
                    </a:cubicBezTo>
                    <a:cubicBezTo>
                      <a:pt x="15" y="0"/>
                      <a:pt x="15" y="0"/>
                      <a:pt x="15" y="0"/>
                    </a:cubicBezTo>
                    <a:cubicBezTo>
                      <a:pt x="15" y="49"/>
                      <a:pt x="15" y="49"/>
                      <a:pt x="15" y="49"/>
                    </a:cubicBezTo>
                    <a:cubicBezTo>
                      <a:pt x="15" y="65"/>
                      <a:pt x="23" y="74"/>
                      <a:pt x="37" y="74"/>
                    </a:cubicBezTo>
                    <a:cubicBezTo>
                      <a:pt x="50" y="74"/>
                      <a:pt x="59" y="66"/>
                      <a:pt x="59" y="50"/>
                    </a:cubicBezTo>
                    <a:cubicBezTo>
                      <a:pt x="59" y="0"/>
                      <a:pt x="59" y="0"/>
                      <a:pt x="59" y="0"/>
                    </a:cubicBezTo>
                    <a:cubicBezTo>
                      <a:pt x="74" y="0"/>
                      <a:pt x="74" y="0"/>
                      <a:pt x="74" y="0"/>
                    </a:cubicBezTo>
                    <a:cubicBezTo>
                      <a:pt x="74" y="49"/>
                      <a:pt x="74" y="49"/>
                      <a:pt x="74" y="49"/>
                    </a:cubicBezTo>
                    <a:cubicBezTo>
                      <a:pt x="74" y="75"/>
                      <a:pt x="59" y="88"/>
                      <a:pt x="37" y="88"/>
                    </a:cubicBezTo>
                    <a:cubicBezTo>
                      <a:pt x="14" y="88"/>
                      <a:pt x="0" y="75"/>
                      <a:pt x="0" y="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0"/>
              <p:cNvSpPr>
                <a:spLocks/>
              </p:cNvSpPr>
              <p:nvPr userDrawn="1"/>
            </p:nvSpPr>
            <p:spPr bwMode="auto">
              <a:xfrm>
                <a:off x="2662238" y="1343025"/>
                <a:ext cx="87313" cy="117475"/>
              </a:xfrm>
              <a:custGeom>
                <a:avLst/>
                <a:gdLst>
                  <a:gd name="T0" fmla="*/ 0 w 67"/>
                  <a:gd name="T1" fmla="*/ 75 h 89"/>
                  <a:gd name="T2" fmla="*/ 9 w 67"/>
                  <a:gd name="T3" fmla="*/ 64 h 89"/>
                  <a:gd name="T4" fmla="*/ 37 w 67"/>
                  <a:gd name="T5" fmla="*/ 75 h 89"/>
                  <a:gd name="T6" fmla="*/ 52 w 67"/>
                  <a:gd name="T7" fmla="*/ 64 h 89"/>
                  <a:gd name="T8" fmla="*/ 52 w 67"/>
                  <a:gd name="T9" fmla="*/ 64 h 89"/>
                  <a:gd name="T10" fmla="*/ 33 w 67"/>
                  <a:gd name="T11" fmla="*/ 51 h 89"/>
                  <a:gd name="T12" fmla="*/ 4 w 67"/>
                  <a:gd name="T13" fmla="*/ 25 h 89"/>
                  <a:gd name="T14" fmla="*/ 4 w 67"/>
                  <a:gd name="T15" fmla="*/ 25 h 89"/>
                  <a:gd name="T16" fmla="*/ 33 w 67"/>
                  <a:gd name="T17" fmla="*/ 0 h 89"/>
                  <a:gd name="T18" fmla="*/ 65 w 67"/>
                  <a:gd name="T19" fmla="*/ 10 h 89"/>
                  <a:gd name="T20" fmla="*/ 57 w 67"/>
                  <a:gd name="T21" fmla="*/ 22 h 89"/>
                  <a:gd name="T22" fmla="*/ 33 w 67"/>
                  <a:gd name="T23" fmla="*/ 13 h 89"/>
                  <a:gd name="T24" fmla="*/ 19 w 67"/>
                  <a:gd name="T25" fmla="*/ 23 h 89"/>
                  <a:gd name="T26" fmla="*/ 19 w 67"/>
                  <a:gd name="T27" fmla="*/ 24 h 89"/>
                  <a:gd name="T28" fmla="*/ 40 w 67"/>
                  <a:gd name="T29" fmla="*/ 37 h 89"/>
                  <a:gd name="T30" fmla="*/ 67 w 67"/>
                  <a:gd name="T31" fmla="*/ 63 h 89"/>
                  <a:gd name="T32" fmla="*/ 67 w 67"/>
                  <a:gd name="T33" fmla="*/ 63 h 89"/>
                  <a:gd name="T34" fmla="*/ 36 w 67"/>
                  <a:gd name="T35" fmla="*/ 89 h 89"/>
                  <a:gd name="T36" fmla="*/ 0 w 67"/>
                  <a:gd name="T37"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89">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7" y="48"/>
                      <a:pt x="67" y="63"/>
                    </a:cubicBezTo>
                    <a:cubicBezTo>
                      <a:pt x="67" y="63"/>
                      <a:pt x="67" y="63"/>
                      <a:pt x="67" y="63"/>
                    </a:cubicBezTo>
                    <a:cubicBezTo>
                      <a:pt x="67" y="79"/>
                      <a:pt x="55" y="89"/>
                      <a:pt x="36" y="89"/>
                    </a:cubicBezTo>
                    <a:cubicBezTo>
                      <a:pt x="23" y="89"/>
                      <a:pt x="11" y="84"/>
                      <a:pt x="0" y="7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1"/>
              <p:cNvSpPr>
                <a:spLocks/>
              </p:cNvSpPr>
              <p:nvPr userDrawn="1"/>
            </p:nvSpPr>
            <p:spPr bwMode="auto">
              <a:xfrm>
                <a:off x="2765425" y="1344613"/>
                <a:ext cx="90488" cy="114300"/>
              </a:xfrm>
              <a:custGeom>
                <a:avLst/>
                <a:gdLst>
                  <a:gd name="T0" fmla="*/ 22 w 57"/>
                  <a:gd name="T1" fmla="*/ 12 h 72"/>
                  <a:gd name="T2" fmla="*/ 0 w 57"/>
                  <a:gd name="T3" fmla="*/ 12 h 72"/>
                  <a:gd name="T4" fmla="*/ 0 w 57"/>
                  <a:gd name="T5" fmla="*/ 0 h 72"/>
                  <a:gd name="T6" fmla="*/ 57 w 57"/>
                  <a:gd name="T7" fmla="*/ 0 h 72"/>
                  <a:gd name="T8" fmla="*/ 57 w 57"/>
                  <a:gd name="T9" fmla="*/ 12 h 72"/>
                  <a:gd name="T10" fmla="*/ 35 w 57"/>
                  <a:gd name="T11" fmla="*/ 12 h 72"/>
                  <a:gd name="T12" fmla="*/ 35 w 57"/>
                  <a:gd name="T13" fmla="*/ 72 h 72"/>
                  <a:gd name="T14" fmla="*/ 22 w 57"/>
                  <a:gd name="T15" fmla="*/ 72 h 72"/>
                  <a:gd name="T16" fmla="*/ 22 w 57"/>
                  <a:gd name="T17"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2">
                    <a:moveTo>
                      <a:pt x="22" y="12"/>
                    </a:moveTo>
                    <a:lnTo>
                      <a:pt x="0" y="12"/>
                    </a:lnTo>
                    <a:lnTo>
                      <a:pt x="0" y="0"/>
                    </a:lnTo>
                    <a:lnTo>
                      <a:pt x="57" y="0"/>
                    </a:lnTo>
                    <a:lnTo>
                      <a:pt x="57" y="12"/>
                    </a:lnTo>
                    <a:lnTo>
                      <a:pt x="35" y="12"/>
                    </a:lnTo>
                    <a:lnTo>
                      <a:pt x="35" y="72"/>
                    </a:lnTo>
                    <a:lnTo>
                      <a:pt x="22" y="72"/>
                    </a:lnTo>
                    <a:lnTo>
                      <a:pt x="2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2"/>
              <p:cNvSpPr>
                <a:spLocks noEditPoints="1"/>
              </p:cNvSpPr>
              <p:nvPr userDrawn="1"/>
            </p:nvSpPr>
            <p:spPr bwMode="auto">
              <a:xfrm>
                <a:off x="2867025" y="1341438"/>
                <a:ext cx="119063" cy="119062"/>
              </a:xfrm>
              <a:custGeom>
                <a:avLst/>
                <a:gdLst>
                  <a:gd name="T0" fmla="*/ 0 w 91"/>
                  <a:gd name="T1" fmla="*/ 45 h 90"/>
                  <a:gd name="T2" fmla="*/ 0 w 91"/>
                  <a:gd name="T3" fmla="*/ 45 h 90"/>
                  <a:gd name="T4" fmla="*/ 45 w 91"/>
                  <a:gd name="T5" fmla="*/ 0 h 90"/>
                  <a:gd name="T6" fmla="*/ 91 w 91"/>
                  <a:gd name="T7" fmla="*/ 45 h 90"/>
                  <a:gd name="T8" fmla="*/ 91 w 91"/>
                  <a:gd name="T9" fmla="*/ 45 h 90"/>
                  <a:gd name="T10" fmla="*/ 45 w 91"/>
                  <a:gd name="T11" fmla="*/ 90 h 90"/>
                  <a:gd name="T12" fmla="*/ 0 w 91"/>
                  <a:gd name="T13" fmla="*/ 45 h 90"/>
                  <a:gd name="T14" fmla="*/ 75 w 91"/>
                  <a:gd name="T15" fmla="*/ 45 h 90"/>
                  <a:gd name="T16" fmla="*/ 75 w 91"/>
                  <a:gd name="T17" fmla="*/ 45 h 90"/>
                  <a:gd name="T18" fmla="*/ 45 w 91"/>
                  <a:gd name="T19" fmla="*/ 14 h 90"/>
                  <a:gd name="T20" fmla="*/ 16 w 91"/>
                  <a:gd name="T21" fmla="*/ 45 h 90"/>
                  <a:gd name="T22" fmla="*/ 16 w 91"/>
                  <a:gd name="T23" fmla="*/ 45 h 90"/>
                  <a:gd name="T24" fmla="*/ 45 w 91"/>
                  <a:gd name="T25" fmla="*/ 76 h 90"/>
                  <a:gd name="T26" fmla="*/ 75 w 91"/>
                  <a:gd name="T27"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0">
                    <a:moveTo>
                      <a:pt x="0" y="45"/>
                    </a:moveTo>
                    <a:cubicBezTo>
                      <a:pt x="0" y="45"/>
                      <a:pt x="0" y="45"/>
                      <a:pt x="0" y="45"/>
                    </a:cubicBezTo>
                    <a:cubicBezTo>
                      <a:pt x="0" y="21"/>
                      <a:pt x="19" y="0"/>
                      <a:pt x="45" y="0"/>
                    </a:cubicBezTo>
                    <a:cubicBezTo>
                      <a:pt x="72" y="0"/>
                      <a:pt x="91" y="21"/>
                      <a:pt x="91" y="45"/>
                    </a:cubicBezTo>
                    <a:cubicBezTo>
                      <a:pt x="91" y="45"/>
                      <a:pt x="91" y="45"/>
                      <a:pt x="91" y="45"/>
                    </a:cubicBezTo>
                    <a:cubicBezTo>
                      <a:pt x="91" y="70"/>
                      <a:pt x="72" y="90"/>
                      <a:pt x="45" y="90"/>
                    </a:cubicBezTo>
                    <a:cubicBezTo>
                      <a:pt x="18" y="90"/>
                      <a:pt x="0" y="70"/>
                      <a:pt x="0" y="45"/>
                    </a:cubicBezTo>
                    <a:close/>
                    <a:moveTo>
                      <a:pt x="75" y="45"/>
                    </a:moveTo>
                    <a:cubicBezTo>
                      <a:pt x="75" y="45"/>
                      <a:pt x="75" y="45"/>
                      <a:pt x="75" y="45"/>
                    </a:cubicBezTo>
                    <a:cubicBezTo>
                      <a:pt x="75" y="28"/>
                      <a:pt x="62" y="14"/>
                      <a:pt x="45" y="14"/>
                    </a:cubicBezTo>
                    <a:cubicBezTo>
                      <a:pt x="28" y="14"/>
                      <a:pt x="16" y="28"/>
                      <a:pt x="16" y="45"/>
                    </a:cubicBezTo>
                    <a:cubicBezTo>
                      <a:pt x="16" y="45"/>
                      <a:pt x="16" y="45"/>
                      <a:pt x="16" y="45"/>
                    </a:cubicBezTo>
                    <a:cubicBezTo>
                      <a:pt x="16" y="62"/>
                      <a:pt x="28" y="76"/>
                      <a:pt x="45" y="76"/>
                    </a:cubicBezTo>
                    <a:cubicBezTo>
                      <a:pt x="62" y="76"/>
                      <a:pt x="75" y="62"/>
                      <a:pt x="75" y="4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3"/>
              <p:cNvSpPr>
                <a:spLocks/>
              </p:cNvSpPr>
              <p:nvPr userDrawn="1"/>
            </p:nvSpPr>
            <p:spPr bwMode="auto">
              <a:xfrm>
                <a:off x="3009900" y="1344613"/>
                <a:ext cx="111125" cy="114300"/>
              </a:xfrm>
              <a:custGeom>
                <a:avLst/>
                <a:gdLst>
                  <a:gd name="T0" fmla="*/ 0 w 70"/>
                  <a:gd name="T1" fmla="*/ 0 h 72"/>
                  <a:gd name="T2" fmla="*/ 13 w 70"/>
                  <a:gd name="T3" fmla="*/ 0 h 72"/>
                  <a:gd name="T4" fmla="*/ 35 w 70"/>
                  <a:gd name="T5" fmla="*/ 34 h 72"/>
                  <a:gd name="T6" fmla="*/ 57 w 70"/>
                  <a:gd name="T7" fmla="*/ 0 h 72"/>
                  <a:gd name="T8" fmla="*/ 70 w 70"/>
                  <a:gd name="T9" fmla="*/ 0 h 72"/>
                  <a:gd name="T10" fmla="*/ 70 w 70"/>
                  <a:gd name="T11" fmla="*/ 72 h 72"/>
                  <a:gd name="T12" fmla="*/ 58 w 70"/>
                  <a:gd name="T13" fmla="*/ 72 h 72"/>
                  <a:gd name="T14" fmla="*/ 58 w 70"/>
                  <a:gd name="T15" fmla="*/ 20 h 72"/>
                  <a:gd name="T16" fmla="*/ 35 w 70"/>
                  <a:gd name="T17" fmla="*/ 54 h 72"/>
                  <a:gd name="T18" fmla="*/ 35 w 70"/>
                  <a:gd name="T19" fmla="*/ 54 h 72"/>
                  <a:gd name="T20" fmla="*/ 12 w 70"/>
                  <a:gd name="T21" fmla="*/ 21 h 72"/>
                  <a:gd name="T22" fmla="*/ 12 w 70"/>
                  <a:gd name="T23" fmla="*/ 72 h 72"/>
                  <a:gd name="T24" fmla="*/ 0 w 70"/>
                  <a:gd name="T25" fmla="*/ 72 h 72"/>
                  <a:gd name="T26" fmla="*/ 0 w 70"/>
                  <a:gd name="T2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2">
                    <a:moveTo>
                      <a:pt x="0" y="0"/>
                    </a:moveTo>
                    <a:lnTo>
                      <a:pt x="13" y="0"/>
                    </a:lnTo>
                    <a:lnTo>
                      <a:pt x="35" y="34"/>
                    </a:lnTo>
                    <a:lnTo>
                      <a:pt x="57" y="0"/>
                    </a:lnTo>
                    <a:lnTo>
                      <a:pt x="70" y="0"/>
                    </a:lnTo>
                    <a:lnTo>
                      <a:pt x="70" y="72"/>
                    </a:lnTo>
                    <a:lnTo>
                      <a:pt x="58" y="72"/>
                    </a:lnTo>
                    <a:lnTo>
                      <a:pt x="58" y="20"/>
                    </a:lnTo>
                    <a:lnTo>
                      <a:pt x="35" y="54"/>
                    </a:lnTo>
                    <a:lnTo>
                      <a:pt x="35" y="54"/>
                    </a:lnTo>
                    <a:lnTo>
                      <a:pt x="12" y="21"/>
                    </a:lnTo>
                    <a:lnTo>
                      <a:pt x="12" y="72"/>
                    </a:lnTo>
                    <a:lnTo>
                      <a:pt x="0" y="7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4"/>
              <p:cNvSpPr>
                <a:spLocks/>
              </p:cNvSpPr>
              <p:nvPr userDrawn="1"/>
            </p:nvSpPr>
            <p:spPr bwMode="auto">
              <a:xfrm>
                <a:off x="3151188" y="1344613"/>
                <a:ext cx="85725" cy="114300"/>
              </a:xfrm>
              <a:custGeom>
                <a:avLst/>
                <a:gdLst>
                  <a:gd name="T0" fmla="*/ 0 w 54"/>
                  <a:gd name="T1" fmla="*/ 0 h 72"/>
                  <a:gd name="T2" fmla="*/ 53 w 54"/>
                  <a:gd name="T3" fmla="*/ 0 h 72"/>
                  <a:gd name="T4" fmla="*/ 53 w 54"/>
                  <a:gd name="T5" fmla="*/ 11 h 72"/>
                  <a:gd name="T6" fmla="*/ 12 w 54"/>
                  <a:gd name="T7" fmla="*/ 11 h 72"/>
                  <a:gd name="T8" fmla="*/ 12 w 54"/>
                  <a:gd name="T9" fmla="*/ 30 h 72"/>
                  <a:gd name="T10" fmla="*/ 49 w 54"/>
                  <a:gd name="T11" fmla="*/ 30 h 72"/>
                  <a:gd name="T12" fmla="*/ 49 w 54"/>
                  <a:gd name="T13" fmla="*/ 41 h 72"/>
                  <a:gd name="T14" fmla="*/ 12 w 54"/>
                  <a:gd name="T15" fmla="*/ 41 h 72"/>
                  <a:gd name="T16" fmla="*/ 12 w 54"/>
                  <a:gd name="T17" fmla="*/ 60 h 72"/>
                  <a:gd name="T18" fmla="*/ 54 w 54"/>
                  <a:gd name="T19" fmla="*/ 60 h 72"/>
                  <a:gd name="T20" fmla="*/ 54 w 54"/>
                  <a:gd name="T21" fmla="*/ 72 h 72"/>
                  <a:gd name="T22" fmla="*/ 0 w 54"/>
                  <a:gd name="T23" fmla="*/ 72 h 72"/>
                  <a:gd name="T24" fmla="*/ 0 w 54"/>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2">
                    <a:moveTo>
                      <a:pt x="0" y="0"/>
                    </a:moveTo>
                    <a:lnTo>
                      <a:pt x="53" y="0"/>
                    </a:lnTo>
                    <a:lnTo>
                      <a:pt x="53" y="11"/>
                    </a:lnTo>
                    <a:lnTo>
                      <a:pt x="12" y="11"/>
                    </a:lnTo>
                    <a:lnTo>
                      <a:pt x="12" y="30"/>
                    </a:lnTo>
                    <a:lnTo>
                      <a:pt x="49" y="30"/>
                    </a:lnTo>
                    <a:lnTo>
                      <a:pt x="49" y="41"/>
                    </a:lnTo>
                    <a:lnTo>
                      <a:pt x="12" y="41"/>
                    </a:lnTo>
                    <a:lnTo>
                      <a:pt x="12" y="60"/>
                    </a:lnTo>
                    <a:lnTo>
                      <a:pt x="54" y="60"/>
                    </a:lnTo>
                    <a:lnTo>
                      <a:pt x="54" y="72"/>
                    </a:lnTo>
                    <a:lnTo>
                      <a:pt x="0" y="7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5"/>
              <p:cNvSpPr>
                <a:spLocks noEditPoints="1"/>
              </p:cNvSpPr>
              <p:nvPr userDrawn="1"/>
            </p:nvSpPr>
            <p:spPr bwMode="auto">
              <a:xfrm>
                <a:off x="3260725" y="1344613"/>
                <a:ext cx="96838" cy="114300"/>
              </a:xfrm>
              <a:custGeom>
                <a:avLst/>
                <a:gdLst>
                  <a:gd name="T0" fmla="*/ 0 w 74"/>
                  <a:gd name="T1" fmla="*/ 0 h 87"/>
                  <a:gd name="T2" fmla="*/ 39 w 74"/>
                  <a:gd name="T3" fmla="*/ 0 h 87"/>
                  <a:gd name="T4" fmla="*/ 64 w 74"/>
                  <a:gd name="T5" fmla="*/ 8 h 87"/>
                  <a:gd name="T6" fmla="*/ 71 w 74"/>
                  <a:gd name="T7" fmla="*/ 27 h 87"/>
                  <a:gd name="T8" fmla="*/ 71 w 74"/>
                  <a:gd name="T9" fmla="*/ 27 h 87"/>
                  <a:gd name="T10" fmla="*/ 50 w 74"/>
                  <a:gd name="T11" fmla="*/ 54 h 87"/>
                  <a:gd name="T12" fmla="*/ 74 w 74"/>
                  <a:gd name="T13" fmla="*/ 87 h 87"/>
                  <a:gd name="T14" fmla="*/ 56 w 74"/>
                  <a:gd name="T15" fmla="*/ 87 h 87"/>
                  <a:gd name="T16" fmla="*/ 34 w 74"/>
                  <a:gd name="T17" fmla="*/ 56 h 87"/>
                  <a:gd name="T18" fmla="*/ 15 w 74"/>
                  <a:gd name="T19" fmla="*/ 56 h 87"/>
                  <a:gd name="T20" fmla="*/ 15 w 74"/>
                  <a:gd name="T21" fmla="*/ 87 h 87"/>
                  <a:gd name="T22" fmla="*/ 0 w 74"/>
                  <a:gd name="T23" fmla="*/ 87 h 87"/>
                  <a:gd name="T24" fmla="*/ 0 w 74"/>
                  <a:gd name="T25" fmla="*/ 0 h 87"/>
                  <a:gd name="T26" fmla="*/ 38 w 74"/>
                  <a:gd name="T27" fmla="*/ 43 h 87"/>
                  <a:gd name="T28" fmla="*/ 56 w 74"/>
                  <a:gd name="T29" fmla="*/ 28 h 87"/>
                  <a:gd name="T30" fmla="*/ 56 w 74"/>
                  <a:gd name="T31" fmla="*/ 28 h 87"/>
                  <a:gd name="T32" fmla="*/ 38 w 74"/>
                  <a:gd name="T33" fmla="*/ 14 h 87"/>
                  <a:gd name="T34" fmla="*/ 15 w 74"/>
                  <a:gd name="T35" fmla="*/ 14 h 87"/>
                  <a:gd name="T36" fmla="*/ 15 w 74"/>
                  <a:gd name="T37" fmla="*/ 43 h 87"/>
                  <a:gd name="T38" fmla="*/ 38 w 74"/>
                  <a:gd name="T39"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87">
                    <a:moveTo>
                      <a:pt x="0" y="0"/>
                    </a:moveTo>
                    <a:cubicBezTo>
                      <a:pt x="39" y="0"/>
                      <a:pt x="39" y="0"/>
                      <a:pt x="39" y="0"/>
                    </a:cubicBezTo>
                    <a:cubicBezTo>
                      <a:pt x="50" y="0"/>
                      <a:pt x="58" y="3"/>
                      <a:pt x="64" y="8"/>
                    </a:cubicBezTo>
                    <a:cubicBezTo>
                      <a:pt x="68" y="13"/>
                      <a:pt x="71" y="20"/>
                      <a:pt x="71" y="27"/>
                    </a:cubicBezTo>
                    <a:cubicBezTo>
                      <a:pt x="71" y="27"/>
                      <a:pt x="71" y="27"/>
                      <a:pt x="71" y="27"/>
                    </a:cubicBezTo>
                    <a:cubicBezTo>
                      <a:pt x="71" y="42"/>
                      <a:pt x="62" y="50"/>
                      <a:pt x="50" y="54"/>
                    </a:cubicBezTo>
                    <a:cubicBezTo>
                      <a:pt x="74" y="87"/>
                      <a:pt x="74" y="87"/>
                      <a:pt x="74" y="87"/>
                    </a:cubicBezTo>
                    <a:cubicBezTo>
                      <a:pt x="56" y="87"/>
                      <a:pt x="56" y="87"/>
                      <a:pt x="56" y="87"/>
                    </a:cubicBezTo>
                    <a:cubicBezTo>
                      <a:pt x="34" y="56"/>
                      <a:pt x="34" y="56"/>
                      <a:pt x="34" y="56"/>
                    </a:cubicBezTo>
                    <a:cubicBezTo>
                      <a:pt x="15" y="56"/>
                      <a:pt x="15" y="56"/>
                      <a:pt x="15" y="56"/>
                    </a:cubicBezTo>
                    <a:cubicBezTo>
                      <a:pt x="15" y="87"/>
                      <a:pt x="15" y="87"/>
                      <a:pt x="15" y="87"/>
                    </a:cubicBezTo>
                    <a:cubicBezTo>
                      <a:pt x="0" y="87"/>
                      <a:pt x="0" y="87"/>
                      <a:pt x="0" y="87"/>
                    </a:cubicBezTo>
                    <a:lnTo>
                      <a:pt x="0" y="0"/>
                    </a:lnTo>
                    <a:close/>
                    <a:moveTo>
                      <a:pt x="38" y="43"/>
                    </a:moveTo>
                    <a:cubicBezTo>
                      <a:pt x="49" y="43"/>
                      <a:pt x="56" y="37"/>
                      <a:pt x="56" y="28"/>
                    </a:cubicBezTo>
                    <a:cubicBezTo>
                      <a:pt x="56" y="28"/>
                      <a:pt x="56" y="28"/>
                      <a:pt x="56" y="28"/>
                    </a:cubicBezTo>
                    <a:cubicBezTo>
                      <a:pt x="56" y="19"/>
                      <a:pt x="49" y="14"/>
                      <a:pt x="38" y="14"/>
                    </a:cubicBezTo>
                    <a:cubicBezTo>
                      <a:pt x="15" y="14"/>
                      <a:pt x="15" y="14"/>
                      <a:pt x="15" y="14"/>
                    </a:cubicBezTo>
                    <a:cubicBezTo>
                      <a:pt x="15" y="43"/>
                      <a:pt x="15" y="43"/>
                      <a:pt x="15" y="43"/>
                    </a:cubicBezTo>
                    <a:lnTo>
                      <a:pt x="38" y="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p:cNvSpPr>
                <a:spLocks/>
              </p:cNvSpPr>
              <p:nvPr userDrawn="1"/>
            </p:nvSpPr>
            <p:spPr bwMode="auto">
              <a:xfrm>
                <a:off x="3417888" y="1343025"/>
                <a:ext cx="90488" cy="117475"/>
              </a:xfrm>
              <a:custGeom>
                <a:avLst/>
                <a:gdLst>
                  <a:gd name="T0" fmla="*/ 0 w 68"/>
                  <a:gd name="T1" fmla="*/ 75 h 89"/>
                  <a:gd name="T2" fmla="*/ 9 w 68"/>
                  <a:gd name="T3" fmla="*/ 64 h 89"/>
                  <a:gd name="T4" fmla="*/ 37 w 68"/>
                  <a:gd name="T5" fmla="*/ 75 h 89"/>
                  <a:gd name="T6" fmla="*/ 52 w 68"/>
                  <a:gd name="T7" fmla="*/ 64 h 89"/>
                  <a:gd name="T8" fmla="*/ 52 w 68"/>
                  <a:gd name="T9" fmla="*/ 64 h 89"/>
                  <a:gd name="T10" fmla="*/ 33 w 68"/>
                  <a:gd name="T11" fmla="*/ 51 h 89"/>
                  <a:gd name="T12" fmla="*/ 4 w 68"/>
                  <a:gd name="T13" fmla="*/ 25 h 89"/>
                  <a:gd name="T14" fmla="*/ 4 w 68"/>
                  <a:gd name="T15" fmla="*/ 25 h 89"/>
                  <a:gd name="T16" fmla="*/ 33 w 68"/>
                  <a:gd name="T17" fmla="*/ 0 h 89"/>
                  <a:gd name="T18" fmla="*/ 65 w 68"/>
                  <a:gd name="T19" fmla="*/ 10 h 89"/>
                  <a:gd name="T20" fmla="*/ 57 w 68"/>
                  <a:gd name="T21" fmla="*/ 22 h 89"/>
                  <a:gd name="T22" fmla="*/ 33 w 68"/>
                  <a:gd name="T23" fmla="*/ 13 h 89"/>
                  <a:gd name="T24" fmla="*/ 19 w 68"/>
                  <a:gd name="T25" fmla="*/ 23 h 89"/>
                  <a:gd name="T26" fmla="*/ 19 w 68"/>
                  <a:gd name="T27" fmla="*/ 24 h 89"/>
                  <a:gd name="T28" fmla="*/ 40 w 68"/>
                  <a:gd name="T29" fmla="*/ 37 h 89"/>
                  <a:gd name="T30" fmla="*/ 68 w 68"/>
                  <a:gd name="T31" fmla="*/ 63 h 89"/>
                  <a:gd name="T32" fmla="*/ 68 w 68"/>
                  <a:gd name="T33" fmla="*/ 63 h 89"/>
                  <a:gd name="T34" fmla="*/ 37 w 68"/>
                  <a:gd name="T35" fmla="*/ 89 h 89"/>
                  <a:gd name="T36" fmla="*/ 0 w 68"/>
                  <a:gd name="T37"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89">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8" y="48"/>
                      <a:pt x="68" y="63"/>
                    </a:cubicBezTo>
                    <a:cubicBezTo>
                      <a:pt x="68" y="63"/>
                      <a:pt x="68" y="63"/>
                      <a:pt x="68" y="63"/>
                    </a:cubicBezTo>
                    <a:cubicBezTo>
                      <a:pt x="68" y="79"/>
                      <a:pt x="55" y="89"/>
                      <a:pt x="37" y="89"/>
                    </a:cubicBezTo>
                    <a:cubicBezTo>
                      <a:pt x="23" y="89"/>
                      <a:pt x="11" y="84"/>
                      <a:pt x="0" y="7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7"/>
              <p:cNvSpPr>
                <a:spLocks/>
              </p:cNvSpPr>
              <p:nvPr userDrawn="1"/>
            </p:nvSpPr>
            <p:spPr bwMode="auto">
              <a:xfrm>
                <a:off x="3529013" y="1344613"/>
                <a:ext cx="98425" cy="115887"/>
              </a:xfrm>
              <a:custGeom>
                <a:avLst/>
                <a:gdLst>
                  <a:gd name="T0" fmla="*/ 0 w 75"/>
                  <a:gd name="T1" fmla="*/ 50 h 88"/>
                  <a:gd name="T2" fmla="*/ 0 w 75"/>
                  <a:gd name="T3" fmla="*/ 0 h 88"/>
                  <a:gd name="T4" fmla="*/ 16 w 75"/>
                  <a:gd name="T5" fmla="*/ 0 h 88"/>
                  <a:gd name="T6" fmla="*/ 16 w 75"/>
                  <a:gd name="T7" fmla="*/ 49 h 88"/>
                  <a:gd name="T8" fmla="*/ 37 w 75"/>
                  <a:gd name="T9" fmla="*/ 74 h 88"/>
                  <a:gd name="T10" fmla="*/ 59 w 75"/>
                  <a:gd name="T11" fmla="*/ 50 h 88"/>
                  <a:gd name="T12" fmla="*/ 59 w 75"/>
                  <a:gd name="T13" fmla="*/ 0 h 88"/>
                  <a:gd name="T14" fmla="*/ 75 w 75"/>
                  <a:gd name="T15" fmla="*/ 0 h 88"/>
                  <a:gd name="T16" fmla="*/ 75 w 75"/>
                  <a:gd name="T17" fmla="*/ 49 h 88"/>
                  <a:gd name="T18" fmla="*/ 37 w 75"/>
                  <a:gd name="T19" fmla="*/ 88 h 88"/>
                  <a:gd name="T20" fmla="*/ 0 w 75"/>
                  <a:gd name="T21" fmla="*/ 5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88">
                    <a:moveTo>
                      <a:pt x="0" y="50"/>
                    </a:moveTo>
                    <a:cubicBezTo>
                      <a:pt x="0" y="0"/>
                      <a:pt x="0" y="0"/>
                      <a:pt x="0" y="0"/>
                    </a:cubicBezTo>
                    <a:cubicBezTo>
                      <a:pt x="16" y="0"/>
                      <a:pt x="16" y="0"/>
                      <a:pt x="16" y="0"/>
                    </a:cubicBezTo>
                    <a:cubicBezTo>
                      <a:pt x="16" y="49"/>
                      <a:pt x="16" y="49"/>
                      <a:pt x="16" y="49"/>
                    </a:cubicBezTo>
                    <a:cubicBezTo>
                      <a:pt x="16" y="65"/>
                      <a:pt x="24" y="74"/>
                      <a:pt x="37" y="74"/>
                    </a:cubicBezTo>
                    <a:cubicBezTo>
                      <a:pt x="51" y="74"/>
                      <a:pt x="59" y="66"/>
                      <a:pt x="59" y="50"/>
                    </a:cubicBezTo>
                    <a:cubicBezTo>
                      <a:pt x="59" y="0"/>
                      <a:pt x="59" y="0"/>
                      <a:pt x="59" y="0"/>
                    </a:cubicBezTo>
                    <a:cubicBezTo>
                      <a:pt x="75" y="0"/>
                      <a:pt x="75" y="0"/>
                      <a:pt x="75" y="0"/>
                    </a:cubicBezTo>
                    <a:cubicBezTo>
                      <a:pt x="75" y="49"/>
                      <a:pt x="75" y="49"/>
                      <a:pt x="75" y="49"/>
                    </a:cubicBezTo>
                    <a:cubicBezTo>
                      <a:pt x="75" y="75"/>
                      <a:pt x="60" y="88"/>
                      <a:pt x="37" y="88"/>
                    </a:cubicBezTo>
                    <a:cubicBezTo>
                      <a:pt x="15" y="88"/>
                      <a:pt x="0" y="75"/>
                      <a:pt x="0" y="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8"/>
              <p:cNvSpPr>
                <a:spLocks/>
              </p:cNvSpPr>
              <p:nvPr userDrawn="1"/>
            </p:nvSpPr>
            <p:spPr bwMode="auto">
              <a:xfrm>
                <a:off x="3649663" y="1341438"/>
                <a:ext cx="103188" cy="119062"/>
              </a:xfrm>
              <a:custGeom>
                <a:avLst/>
                <a:gdLst>
                  <a:gd name="T0" fmla="*/ 0 w 79"/>
                  <a:gd name="T1" fmla="*/ 45 h 90"/>
                  <a:gd name="T2" fmla="*/ 0 w 79"/>
                  <a:gd name="T3" fmla="*/ 45 h 90"/>
                  <a:gd name="T4" fmla="*/ 45 w 79"/>
                  <a:gd name="T5" fmla="*/ 0 h 90"/>
                  <a:gd name="T6" fmla="*/ 79 w 79"/>
                  <a:gd name="T7" fmla="*/ 14 h 90"/>
                  <a:gd name="T8" fmla="*/ 69 w 79"/>
                  <a:gd name="T9" fmla="*/ 25 h 90"/>
                  <a:gd name="T10" fmla="*/ 44 w 79"/>
                  <a:gd name="T11" fmla="*/ 14 h 90"/>
                  <a:gd name="T12" fmla="*/ 16 w 79"/>
                  <a:gd name="T13" fmla="*/ 45 h 90"/>
                  <a:gd name="T14" fmla="*/ 16 w 79"/>
                  <a:gd name="T15" fmla="*/ 45 h 90"/>
                  <a:gd name="T16" fmla="*/ 44 w 79"/>
                  <a:gd name="T17" fmla="*/ 76 h 90"/>
                  <a:gd name="T18" fmla="*/ 69 w 79"/>
                  <a:gd name="T19" fmla="*/ 65 h 90"/>
                  <a:gd name="T20" fmla="*/ 79 w 79"/>
                  <a:gd name="T21" fmla="*/ 75 h 90"/>
                  <a:gd name="T22" fmla="*/ 44 w 79"/>
                  <a:gd name="T23" fmla="*/ 90 h 90"/>
                  <a:gd name="T24" fmla="*/ 0 w 79"/>
                  <a:gd name="T25"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0">
                    <a:moveTo>
                      <a:pt x="0" y="45"/>
                    </a:moveTo>
                    <a:cubicBezTo>
                      <a:pt x="0" y="45"/>
                      <a:pt x="0" y="45"/>
                      <a:pt x="0" y="45"/>
                    </a:cubicBezTo>
                    <a:cubicBezTo>
                      <a:pt x="0" y="21"/>
                      <a:pt x="18" y="0"/>
                      <a:pt x="45" y="0"/>
                    </a:cubicBezTo>
                    <a:cubicBezTo>
                      <a:pt x="61" y="0"/>
                      <a:pt x="70" y="6"/>
                      <a:pt x="79" y="14"/>
                    </a:cubicBezTo>
                    <a:cubicBezTo>
                      <a:pt x="69" y="25"/>
                      <a:pt x="69" y="25"/>
                      <a:pt x="69" y="25"/>
                    </a:cubicBezTo>
                    <a:cubicBezTo>
                      <a:pt x="62" y="19"/>
                      <a:pt x="54" y="14"/>
                      <a:pt x="44" y="14"/>
                    </a:cubicBezTo>
                    <a:cubicBezTo>
                      <a:pt x="28" y="14"/>
                      <a:pt x="16" y="28"/>
                      <a:pt x="16" y="45"/>
                    </a:cubicBezTo>
                    <a:cubicBezTo>
                      <a:pt x="16" y="45"/>
                      <a:pt x="16" y="45"/>
                      <a:pt x="16" y="45"/>
                    </a:cubicBezTo>
                    <a:cubicBezTo>
                      <a:pt x="16" y="62"/>
                      <a:pt x="28" y="76"/>
                      <a:pt x="44" y="76"/>
                    </a:cubicBezTo>
                    <a:cubicBezTo>
                      <a:pt x="55" y="76"/>
                      <a:pt x="62" y="72"/>
                      <a:pt x="69" y="65"/>
                    </a:cubicBezTo>
                    <a:cubicBezTo>
                      <a:pt x="79" y="75"/>
                      <a:pt x="79" y="75"/>
                      <a:pt x="79" y="75"/>
                    </a:cubicBezTo>
                    <a:cubicBezTo>
                      <a:pt x="70" y="84"/>
                      <a:pt x="60" y="90"/>
                      <a:pt x="44" y="90"/>
                    </a:cubicBezTo>
                    <a:cubicBezTo>
                      <a:pt x="19" y="90"/>
                      <a:pt x="0" y="70"/>
                      <a:pt x="0" y="4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9"/>
              <p:cNvSpPr>
                <a:spLocks/>
              </p:cNvSpPr>
              <p:nvPr userDrawn="1"/>
            </p:nvSpPr>
            <p:spPr bwMode="auto">
              <a:xfrm>
                <a:off x="3765550" y="1341438"/>
                <a:ext cx="103188" cy="119062"/>
              </a:xfrm>
              <a:custGeom>
                <a:avLst/>
                <a:gdLst>
                  <a:gd name="T0" fmla="*/ 0 w 79"/>
                  <a:gd name="T1" fmla="*/ 45 h 90"/>
                  <a:gd name="T2" fmla="*/ 0 w 79"/>
                  <a:gd name="T3" fmla="*/ 45 h 90"/>
                  <a:gd name="T4" fmla="*/ 45 w 79"/>
                  <a:gd name="T5" fmla="*/ 0 h 90"/>
                  <a:gd name="T6" fmla="*/ 79 w 79"/>
                  <a:gd name="T7" fmla="*/ 14 h 90"/>
                  <a:gd name="T8" fmla="*/ 69 w 79"/>
                  <a:gd name="T9" fmla="*/ 25 h 90"/>
                  <a:gd name="T10" fmla="*/ 45 w 79"/>
                  <a:gd name="T11" fmla="*/ 14 h 90"/>
                  <a:gd name="T12" fmla="*/ 16 w 79"/>
                  <a:gd name="T13" fmla="*/ 45 h 90"/>
                  <a:gd name="T14" fmla="*/ 16 w 79"/>
                  <a:gd name="T15" fmla="*/ 45 h 90"/>
                  <a:gd name="T16" fmla="*/ 45 w 79"/>
                  <a:gd name="T17" fmla="*/ 76 h 90"/>
                  <a:gd name="T18" fmla="*/ 70 w 79"/>
                  <a:gd name="T19" fmla="*/ 65 h 90"/>
                  <a:gd name="T20" fmla="*/ 79 w 79"/>
                  <a:gd name="T21" fmla="*/ 75 h 90"/>
                  <a:gd name="T22" fmla="*/ 44 w 79"/>
                  <a:gd name="T23" fmla="*/ 90 h 90"/>
                  <a:gd name="T24" fmla="*/ 0 w 79"/>
                  <a:gd name="T25"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0">
                    <a:moveTo>
                      <a:pt x="0" y="45"/>
                    </a:moveTo>
                    <a:cubicBezTo>
                      <a:pt x="0" y="45"/>
                      <a:pt x="0" y="45"/>
                      <a:pt x="0" y="45"/>
                    </a:cubicBezTo>
                    <a:cubicBezTo>
                      <a:pt x="0" y="21"/>
                      <a:pt x="19" y="0"/>
                      <a:pt x="45" y="0"/>
                    </a:cubicBezTo>
                    <a:cubicBezTo>
                      <a:pt x="61" y="0"/>
                      <a:pt x="71" y="6"/>
                      <a:pt x="79" y="14"/>
                    </a:cubicBezTo>
                    <a:cubicBezTo>
                      <a:pt x="69" y="25"/>
                      <a:pt x="69" y="25"/>
                      <a:pt x="69" y="25"/>
                    </a:cubicBezTo>
                    <a:cubicBezTo>
                      <a:pt x="62" y="19"/>
                      <a:pt x="55" y="14"/>
                      <a:pt x="45" y="14"/>
                    </a:cubicBezTo>
                    <a:cubicBezTo>
                      <a:pt x="28" y="14"/>
                      <a:pt x="16" y="28"/>
                      <a:pt x="16" y="45"/>
                    </a:cubicBezTo>
                    <a:cubicBezTo>
                      <a:pt x="16" y="45"/>
                      <a:pt x="16" y="45"/>
                      <a:pt x="16" y="45"/>
                    </a:cubicBezTo>
                    <a:cubicBezTo>
                      <a:pt x="16" y="62"/>
                      <a:pt x="28" y="76"/>
                      <a:pt x="45" y="76"/>
                    </a:cubicBezTo>
                    <a:cubicBezTo>
                      <a:pt x="55" y="76"/>
                      <a:pt x="62" y="72"/>
                      <a:pt x="70" y="65"/>
                    </a:cubicBezTo>
                    <a:cubicBezTo>
                      <a:pt x="79" y="75"/>
                      <a:pt x="79" y="75"/>
                      <a:pt x="79" y="75"/>
                    </a:cubicBezTo>
                    <a:cubicBezTo>
                      <a:pt x="70" y="84"/>
                      <a:pt x="60" y="90"/>
                      <a:pt x="44" y="90"/>
                    </a:cubicBezTo>
                    <a:cubicBezTo>
                      <a:pt x="19" y="90"/>
                      <a:pt x="0" y="70"/>
                      <a:pt x="0" y="4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20"/>
              <p:cNvSpPr>
                <a:spLocks/>
              </p:cNvSpPr>
              <p:nvPr userDrawn="1"/>
            </p:nvSpPr>
            <p:spPr bwMode="auto">
              <a:xfrm>
                <a:off x="3890963" y="1344613"/>
                <a:ext cx="85725" cy="114300"/>
              </a:xfrm>
              <a:custGeom>
                <a:avLst/>
                <a:gdLst>
                  <a:gd name="T0" fmla="*/ 0 w 54"/>
                  <a:gd name="T1" fmla="*/ 0 h 72"/>
                  <a:gd name="T2" fmla="*/ 53 w 54"/>
                  <a:gd name="T3" fmla="*/ 0 h 72"/>
                  <a:gd name="T4" fmla="*/ 53 w 54"/>
                  <a:gd name="T5" fmla="*/ 11 h 72"/>
                  <a:gd name="T6" fmla="*/ 13 w 54"/>
                  <a:gd name="T7" fmla="*/ 11 h 72"/>
                  <a:gd name="T8" fmla="*/ 13 w 54"/>
                  <a:gd name="T9" fmla="*/ 30 h 72"/>
                  <a:gd name="T10" fmla="*/ 48 w 54"/>
                  <a:gd name="T11" fmla="*/ 30 h 72"/>
                  <a:gd name="T12" fmla="*/ 48 w 54"/>
                  <a:gd name="T13" fmla="*/ 41 h 72"/>
                  <a:gd name="T14" fmla="*/ 13 w 54"/>
                  <a:gd name="T15" fmla="*/ 41 h 72"/>
                  <a:gd name="T16" fmla="*/ 13 w 54"/>
                  <a:gd name="T17" fmla="*/ 60 h 72"/>
                  <a:gd name="T18" fmla="*/ 54 w 54"/>
                  <a:gd name="T19" fmla="*/ 60 h 72"/>
                  <a:gd name="T20" fmla="*/ 54 w 54"/>
                  <a:gd name="T21" fmla="*/ 72 h 72"/>
                  <a:gd name="T22" fmla="*/ 0 w 54"/>
                  <a:gd name="T23" fmla="*/ 72 h 72"/>
                  <a:gd name="T24" fmla="*/ 0 w 54"/>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2">
                    <a:moveTo>
                      <a:pt x="0" y="0"/>
                    </a:moveTo>
                    <a:lnTo>
                      <a:pt x="53" y="0"/>
                    </a:lnTo>
                    <a:lnTo>
                      <a:pt x="53" y="11"/>
                    </a:lnTo>
                    <a:lnTo>
                      <a:pt x="13" y="11"/>
                    </a:lnTo>
                    <a:lnTo>
                      <a:pt x="13" y="30"/>
                    </a:lnTo>
                    <a:lnTo>
                      <a:pt x="48" y="30"/>
                    </a:lnTo>
                    <a:lnTo>
                      <a:pt x="48" y="41"/>
                    </a:lnTo>
                    <a:lnTo>
                      <a:pt x="13" y="41"/>
                    </a:lnTo>
                    <a:lnTo>
                      <a:pt x="13" y="60"/>
                    </a:lnTo>
                    <a:lnTo>
                      <a:pt x="54" y="60"/>
                    </a:lnTo>
                    <a:lnTo>
                      <a:pt x="54" y="72"/>
                    </a:lnTo>
                    <a:lnTo>
                      <a:pt x="0" y="7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21"/>
              <p:cNvSpPr>
                <a:spLocks/>
              </p:cNvSpPr>
              <p:nvPr userDrawn="1"/>
            </p:nvSpPr>
            <p:spPr bwMode="auto">
              <a:xfrm>
                <a:off x="3992563" y="1343025"/>
                <a:ext cx="87313" cy="117475"/>
              </a:xfrm>
              <a:custGeom>
                <a:avLst/>
                <a:gdLst>
                  <a:gd name="T0" fmla="*/ 0 w 67"/>
                  <a:gd name="T1" fmla="*/ 75 h 89"/>
                  <a:gd name="T2" fmla="*/ 9 w 67"/>
                  <a:gd name="T3" fmla="*/ 64 h 89"/>
                  <a:gd name="T4" fmla="*/ 37 w 67"/>
                  <a:gd name="T5" fmla="*/ 75 h 89"/>
                  <a:gd name="T6" fmla="*/ 52 w 67"/>
                  <a:gd name="T7" fmla="*/ 64 h 89"/>
                  <a:gd name="T8" fmla="*/ 52 w 67"/>
                  <a:gd name="T9" fmla="*/ 64 h 89"/>
                  <a:gd name="T10" fmla="*/ 32 w 67"/>
                  <a:gd name="T11" fmla="*/ 51 h 89"/>
                  <a:gd name="T12" fmla="*/ 3 w 67"/>
                  <a:gd name="T13" fmla="*/ 25 h 89"/>
                  <a:gd name="T14" fmla="*/ 3 w 67"/>
                  <a:gd name="T15" fmla="*/ 25 h 89"/>
                  <a:gd name="T16" fmla="*/ 33 w 67"/>
                  <a:gd name="T17" fmla="*/ 0 h 89"/>
                  <a:gd name="T18" fmla="*/ 65 w 67"/>
                  <a:gd name="T19" fmla="*/ 10 h 89"/>
                  <a:gd name="T20" fmla="*/ 56 w 67"/>
                  <a:gd name="T21" fmla="*/ 22 h 89"/>
                  <a:gd name="T22" fmla="*/ 33 w 67"/>
                  <a:gd name="T23" fmla="*/ 13 h 89"/>
                  <a:gd name="T24" fmla="*/ 19 w 67"/>
                  <a:gd name="T25" fmla="*/ 23 h 89"/>
                  <a:gd name="T26" fmla="*/ 19 w 67"/>
                  <a:gd name="T27" fmla="*/ 24 h 89"/>
                  <a:gd name="T28" fmla="*/ 39 w 67"/>
                  <a:gd name="T29" fmla="*/ 37 h 89"/>
                  <a:gd name="T30" fmla="*/ 67 w 67"/>
                  <a:gd name="T31" fmla="*/ 63 h 89"/>
                  <a:gd name="T32" fmla="*/ 67 w 67"/>
                  <a:gd name="T33" fmla="*/ 63 h 89"/>
                  <a:gd name="T34" fmla="*/ 36 w 67"/>
                  <a:gd name="T35" fmla="*/ 89 h 89"/>
                  <a:gd name="T36" fmla="*/ 0 w 67"/>
                  <a:gd name="T37"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89">
                    <a:moveTo>
                      <a:pt x="0" y="75"/>
                    </a:moveTo>
                    <a:cubicBezTo>
                      <a:pt x="9" y="64"/>
                      <a:pt x="9" y="64"/>
                      <a:pt x="9" y="64"/>
                    </a:cubicBezTo>
                    <a:cubicBezTo>
                      <a:pt x="17" y="71"/>
                      <a:pt x="26" y="75"/>
                      <a:pt x="37" y="75"/>
                    </a:cubicBezTo>
                    <a:cubicBezTo>
                      <a:pt x="46" y="75"/>
                      <a:pt x="52" y="71"/>
                      <a:pt x="52" y="64"/>
                    </a:cubicBezTo>
                    <a:cubicBezTo>
                      <a:pt x="52" y="64"/>
                      <a:pt x="52" y="64"/>
                      <a:pt x="52" y="64"/>
                    </a:cubicBezTo>
                    <a:cubicBezTo>
                      <a:pt x="52" y="58"/>
                      <a:pt x="48" y="55"/>
                      <a:pt x="32" y="51"/>
                    </a:cubicBezTo>
                    <a:cubicBezTo>
                      <a:pt x="14" y="46"/>
                      <a:pt x="3" y="41"/>
                      <a:pt x="3" y="25"/>
                    </a:cubicBezTo>
                    <a:cubicBezTo>
                      <a:pt x="3" y="25"/>
                      <a:pt x="3" y="25"/>
                      <a:pt x="3" y="25"/>
                    </a:cubicBezTo>
                    <a:cubicBezTo>
                      <a:pt x="3" y="10"/>
                      <a:pt x="16" y="0"/>
                      <a:pt x="33" y="0"/>
                    </a:cubicBezTo>
                    <a:cubicBezTo>
                      <a:pt x="46" y="0"/>
                      <a:pt x="56" y="3"/>
                      <a:pt x="65" y="10"/>
                    </a:cubicBezTo>
                    <a:cubicBezTo>
                      <a:pt x="56" y="22"/>
                      <a:pt x="56" y="22"/>
                      <a:pt x="56" y="22"/>
                    </a:cubicBezTo>
                    <a:cubicBezTo>
                      <a:pt x="49" y="16"/>
                      <a:pt x="41" y="13"/>
                      <a:pt x="33" y="13"/>
                    </a:cubicBezTo>
                    <a:cubicBezTo>
                      <a:pt x="24" y="13"/>
                      <a:pt x="19" y="18"/>
                      <a:pt x="19" y="23"/>
                    </a:cubicBezTo>
                    <a:cubicBezTo>
                      <a:pt x="19" y="24"/>
                      <a:pt x="19" y="24"/>
                      <a:pt x="19" y="24"/>
                    </a:cubicBezTo>
                    <a:cubicBezTo>
                      <a:pt x="19" y="30"/>
                      <a:pt x="23" y="33"/>
                      <a:pt x="39" y="37"/>
                    </a:cubicBezTo>
                    <a:cubicBezTo>
                      <a:pt x="58" y="42"/>
                      <a:pt x="67" y="48"/>
                      <a:pt x="67" y="63"/>
                    </a:cubicBezTo>
                    <a:cubicBezTo>
                      <a:pt x="67" y="63"/>
                      <a:pt x="67" y="63"/>
                      <a:pt x="67" y="63"/>
                    </a:cubicBezTo>
                    <a:cubicBezTo>
                      <a:pt x="67" y="79"/>
                      <a:pt x="54" y="89"/>
                      <a:pt x="36" y="89"/>
                    </a:cubicBezTo>
                    <a:cubicBezTo>
                      <a:pt x="23" y="89"/>
                      <a:pt x="10" y="84"/>
                      <a:pt x="0" y="7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22"/>
              <p:cNvSpPr>
                <a:spLocks/>
              </p:cNvSpPr>
              <p:nvPr userDrawn="1"/>
            </p:nvSpPr>
            <p:spPr bwMode="auto">
              <a:xfrm>
                <a:off x="4094163" y="1343025"/>
                <a:ext cx="88900" cy="117475"/>
              </a:xfrm>
              <a:custGeom>
                <a:avLst/>
                <a:gdLst>
                  <a:gd name="T0" fmla="*/ 0 w 67"/>
                  <a:gd name="T1" fmla="*/ 75 h 89"/>
                  <a:gd name="T2" fmla="*/ 9 w 67"/>
                  <a:gd name="T3" fmla="*/ 64 h 89"/>
                  <a:gd name="T4" fmla="*/ 37 w 67"/>
                  <a:gd name="T5" fmla="*/ 75 h 89"/>
                  <a:gd name="T6" fmla="*/ 52 w 67"/>
                  <a:gd name="T7" fmla="*/ 64 h 89"/>
                  <a:gd name="T8" fmla="*/ 52 w 67"/>
                  <a:gd name="T9" fmla="*/ 64 h 89"/>
                  <a:gd name="T10" fmla="*/ 33 w 67"/>
                  <a:gd name="T11" fmla="*/ 51 h 89"/>
                  <a:gd name="T12" fmla="*/ 4 w 67"/>
                  <a:gd name="T13" fmla="*/ 25 h 89"/>
                  <a:gd name="T14" fmla="*/ 4 w 67"/>
                  <a:gd name="T15" fmla="*/ 25 h 89"/>
                  <a:gd name="T16" fmla="*/ 33 w 67"/>
                  <a:gd name="T17" fmla="*/ 0 h 89"/>
                  <a:gd name="T18" fmla="*/ 65 w 67"/>
                  <a:gd name="T19" fmla="*/ 10 h 89"/>
                  <a:gd name="T20" fmla="*/ 57 w 67"/>
                  <a:gd name="T21" fmla="*/ 22 h 89"/>
                  <a:gd name="T22" fmla="*/ 33 w 67"/>
                  <a:gd name="T23" fmla="*/ 13 h 89"/>
                  <a:gd name="T24" fmla="*/ 19 w 67"/>
                  <a:gd name="T25" fmla="*/ 23 h 89"/>
                  <a:gd name="T26" fmla="*/ 19 w 67"/>
                  <a:gd name="T27" fmla="*/ 24 h 89"/>
                  <a:gd name="T28" fmla="*/ 40 w 67"/>
                  <a:gd name="T29" fmla="*/ 37 h 89"/>
                  <a:gd name="T30" fmla="*/ 67 w 67"/>
                  <a:gd name="T31" fmla="*/ 63 h 89"/>
                  <a:gd name="T32" fmla="*/ 67 w 67"/>
                  <a:gd name="T33" fmla="*/ 63 h 89"/>
                  <a:gd name="T34" fmla="*/ 36 w 67"/>
                  <a:gd name="T35" fmla="*/ 89 h 89"/>
                  <a:gd name="T36" fmla="*/ 0 w 67"/>
                  <a:gd name="T37"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89">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7" y="48"/>
                      <a:pt x="67" y="63"/>
                    </a:cubicBezTo>
                    <a:cubicBezTo>
                      <a:pt x="67" y="63"/>
                      <a:pt x="67" y="63"/>
                      <a:pt x="67" y="63"/>
                    </a:cubicBezTo>
                    <a:cubicBezTo>
                      <a:pt x="67" y="79"/>
                      <a:pt x="55" y="89"/>
                      <a:pt x="36" y="89"/>
                    </a:cubicBezTo>
                    <a:cubicBezTo>
                      <a:pt x="23" y="89"/>
                      <a:pt x="11" y="84"/>
                      <a:pt x="0" y="7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23"/>
              <p:cNvSpPr>
                <a:spLocks noEditPoints="1"/>
              </p:cNvSpPr>
              <p:nvPr userDrawn="1"/>
            </p:nvSpPr>
            <p:spPr bwMode="auto">
              <a:xfrm>
                <a:off x="4256088" y="1344613"/>
                <a:ext cx="87313" cy="114300"/>
              </a:xfrm>
              <a:custGeom>
                <a:avLst/>
                <a:gdLst>
                  <a:gd name="T0" fmla="*/ 0 w 67"/>
                  <a:gd name="T1" fmla="*/ 0 h 87"/>
                  <a:gd name="T2" fmla="*/ 34 w 67"/>
                  <a:gd name="T3" fmla="*/ 0 h 87"/>
                  <a:gd name="T4" fmla="*/ 67 w 67"/>
                  <a:gd name="T5" fmla="*/ 29 h 87"/>
                  <a:gd name="T6" fmla="*/ 67 w 67"/>
                  <a:gd name="T7" fmla="*/ 29 h 87"/>
                  <a:gd name="T8" fmla="*/ 32 w 67"/>
                  <a:gd name="T9" fmla="*/ 59 h 87"/>
                  <a:gd name="T10" fmla="*/ 15 w 67"/>
                  <a:gd name="T11" fmla="*/ 59 h 87"/>
                  <a:gd name="T12" fmla="*/ 15 w 67"/>
                  <a:gd name="T13" fmla="*/ 87 h 87"/>
                  <a:gd name="T14" fmla="*/ 0 w 67"/>
                  <a:gd name="T15" fmla="*/ 87 h 87"/>
                  <a:gd name="T16" fmla="*/ 0 w 67"/>
                  <a:gd name="T17" fmla="*/ 0 h 87"/>
                  <a:gd name="T18" fmla="*/ 33 w 67"/>
                  <a:gd name="T19" fmla="*/ 45 h 87"/>
                  <a:gd name="T20" fmla="*/ 51 w 67"/>
                  <a:gd name="T21" fmla="*/ 29 h 87"/>
                  <a:gd name="T22" fmla="*/ 51 w 67"/>
                  <a:gd name="T23" fmla="*/ 29 h 87"/>
                  <a:gd name="T24" fmla="*/ 33 w 67"/>
                  <a:gd name="T25" fmla="*/ 14 h 87"/>
                  <a:gd name="T26" fmla="*/ 15 w 67"/>
                  <a:gd name="T27" fmla="*/ 14 h 87"/>
                  <a:gd name="T28" fmla="*/ 15 w 67"/>
                  <a:gd name="T29" fmla="*/ 45 h 87"/>
                  <a:gd name="T30" fmla="*/ 33 w 67"/>
                  <a:gd name="T31"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87">
                    <a:moveTo>
                      <a:pt x="0" y="0"/>
                    </a:moveTo>
                    <a:cubicBezTo>
                      <a:pt x="34" y="0"/>
                      <a:pt x="34" y="0"/>
                      <a:pt x="34" y="0"/>
                    </a:cubicBezTo>
                    <a:cubicBezTo>
                      <a:pt x="54" y="0"/>
                      <a:pt x="67" y="11"/>
                      <a:pt x="67" y="29"/>
                    </a:cubicBezTo>
                    <a:cubicBezTo>
                      <a:pt x="67" y="29"/>
                      <a:pt x="67" y="29"/>
                      <a:pt x="67" y="29"/>
                    </a:cubicBezTo>
                    <a:cubicBezTo>
                      <a:pt x="67" y="49"/>
                      <a:pt x="51" y="59"/>
                      <a:pt x="32" y="59"/>
                    </a:cubicBezTo>
                    <a:cubicBezTo>
                      <a:pt x="15" y="59"/>
                      <a:pt x="15" y="59"/>
                      <a:pt x="15" y="59"/>
                    </a:cubicBezTo>
                    <a:cubicBezTo>
                      <a:pt x="15" y="87"/>
                      <a:pt x="15" y="87"/>
                      <a:pt x="15" y="87"/>
                    </a:cubicBezTo>
                    <a:cubicBezTo>
                      <a:pt x="0" y="87"/>
                      <a:pt x="0" y="87"/>
                      <a:pt x="0" y="87"/>
                    </a:cubicBezTo>
                    <a:lnTo>
                      <a:pt x="0" y="0"/>
                    </a:lnTo>
                    <a:close/>
                    <a:moveTo>
                      <a:pt x="33" y="45"/>
                    </a:moveTo>
                    <a:cubicBezTo>
                      <a:pt x="44" y="45"/>
                      <a:pt x="51" y="39"/>
                      <a:pt x="51" y="29"/>
                    </a:cubicBezTo>
                    <a:cubicBezTo>
                      <a:pt x="51" y="29"/>
                      <a:pt x="51" y="29"/>
                      <a:pt x="51" y="29"/>
                    </a:cubicBezTo>
                    <a:cubicBezTo>
                      <a:pt x="51" y="19"/>
                      <a:pt x="44" y="14"/>
                      <a:pt x="33" y="14"/>
                    </a:cubicBezTo>
                    <a:cubicBezTo>
                      <a:pt x="15" y="14"/>
                      <a:pt x="15" y="14"/>
                      <a:pt x="15" y="14"/>
                    </a:cubicBezTo>
                    <a:cubicBezTo>
                      <a:pt x="15" y="45"/>
                      <a:pt x="15" y="45"/>
                      <a:pt x="15" y="45"/>
                    </a:cubicBezTo>
                    <a:lnTo>
                      <a:pt x="33"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24"/>
              <p:cNvSpPr>
                <a:spLocks/>
              </p:cNvSpPr>
              <p:nvPr userDrawn="1"/>
            </p:nvSpPr>
            <p:spPr bwMode="auto">
              <a:xfrm>
                <a:off x="4364038" y="1344613"/>
                <a:ext cx="80963" cy="114300"/>
              </a:xfrm>
              <a:custGeom>
                <a:avLst/>
                <a:gdLst>
                  <a:gd name="T0" fmla="*/ 0 w 51"/>
                  <a:gd name="T1" fmla="*/ 0 h 72"/>
                  <a:gd name="T2" fmla="*/ 13 w 51"/>
                  <a:gd name="T3" fmla="*/ 0 h 72"/>
                  <a:gd name="T4" fmla="*/ 13 w 51"/>
                  <a:gd name="T5" fmla="*/ 60 h 72"/>
                  <a:gd name="T6" fmla="*/ 51 w 51"/>
                  <a:gd name="T7" fmla="*/ 60 h 72"/>
                  <a:gd name="T8" fmla="*/ 51 w 51"/>
                  <a:gd name="T9" fmla="*/ 72 h 72"/>
                  <a:gd name="T10" fmla="*/ 0 w 51"/>
                  <a:gd name="T11" fmla="*/ 72 h 72"/>
                  <a:gd name="T12" fmla="*/ 0 w 51"/>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51" h="72">
                    <a:moveTo>
                      <a:pt x="0" y="0"/>
                    </a:moveTo>
                    <a:lnTo>
                      <a:pt x="13" y="0"/>
                    </a:lnTo>
                    <a:lnTo>
                      <a:pt x="13" y="60"/>
                    </a:lnTo>
                    <a:lnTo>
                      <a:pt x="51" y="60"/>
                    </a:lnTo>
                    <a:lnTo>
                      <a:pt x="51" y="72"/>
                    </a:lnTo>
                    <a:lnTo>
                      <a:pt x="0" y="7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25"/>
              <p:cNvSpPr>
                <a:spLocks noEditPoints="1"/>
              </p:cNvSpPr>
              <p:nvPr userDrawn="1"/>
            </p:nvSpPr>
            <p:spPr bwMode="auto">
              <a:xfrm>
                <a:off x="4454525" y="1343025"/>
                <a:ext cx="119063" cy="115887"/>
              </a:xfrm>
              <a:custGeom>
                <a:avLst/>
                <a:gdLst>
                  <a:gd name="T0" fmla="*/ 32 w 75"/>
                  <a:gd name="T1" fmla="*/ 0 h 73"/>
                  <a:gd name="T2" fmla="*/ 43 w 75"/>
                  <a:gd name="T3" fmla="*/ 0 h 73"/>
                  <a:gd name="T4" fmla="*/ 75 w 75"/>
                  <a:gd name="T5" fmla="*/ 73 h 73"/>
                  <a:gd name="T6" fmla="*/ 62 w 75"/>
                  <a:gd name="T7" fmla="*/ 73 h 73"/>
                  <a:gd name="T8" fmla="*/ 55 w 75"/>
                  <a:gd name="T9" fmla="*/ 56 h 73"/>
                  <a:gd name="T10" fmla="*/ 21 w 75"/>
                  <a:gd name="T11" fmla="*/ 56 h 73"/>
                  <a:gd name="T12" fmla="*/ 14 w 75"/>
                  <a:gd name="T13" fmla="*/ 73 h 73"/>
                  <a:gd name="T14" fmla="*/ 0 w 75"/>
                  <a:gd name="T15" fmla="*/ 73 h 73"/>
                  <a:gd name="T16" fmla="*/ 32 w 75"/>
                  <a:gd name="T17" fmla="*/ 0 h 73"/>
                  <a:gd name="T18" fmla="*/ 50 w 75"/>
                  <a:gd name="T19" fmla="*/ 44 h 73"/>
                  <a:gd name="T20" fmla="*/ 38 w 75"/>
                  <a:gd name="T21" fmla="*/ 15 h 73"/>
                  <a:gd name="T22" fmla="*/ 25 w 75"/>
                  <a:gd name="T23" fmla="*/ 44 h 73"/>
                  <a:gd name="T24" fmla="*/ 50 w 75"/>
                  <a:gd name="T25"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73">
                    <a:moveTo>
                      <a:pt x="32" y="0"/>
                    </a:moveTo>
                    <a:lnTo>
                      <a:pt x="43" y="0"/>
                    </a:lnTo>
                    <a:lnTo>
                      <a:pt x="75" y="73"/>
                    </a:lnTo>
                    <a:lnTo>
                      <a:pt x="62" y="73"/>
                    </a:lnTo>
                    <a:lnTo>
                      <a:pt x="55" y="56"/>
                    </a:lnTo>
                    <a:lnTo>
                      <a:pt x="21" y="56"/>
                    </a:lnTo>
                    <a:lnTo>
                      <a:pt x="14" y="73"/>
                    </a:lnTo>
                    <a:lnTo>
                      <a:pt x="0" y="73"/>
                    </a:lnTo>
                    <a:lnTo>
                      <a:pt x="32" y="0"/>
                    </a:lnTo>
                    <a:close/>
                    <a:moveTo>
                      <a:pt x="50" y="44"/>
                    </a:moveTo>
                    <a:lnTo>
                      <a:pt x="38" y="15"/>
                    </a:lnTo>
                    <a:lnTo>
                      <a:pt x="25" y="44"/>
                    </a:lnTo>
                    <a:lnTo>
                      <a:pt x="50" y="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26"/>
              <p:cNvSpPr>
                <a:spLocks/>
              </p:cNvSpPr>
              <p:nvPr userDrawn="1"/>
            </p:nvSpPr>
            <p:spPr bwMode="auto">
              <a:xfrm>
                <a:off x="4570413" y="1344613"/>
                <a:ext cx="93663" cy="114300"/>
              </a:xfrm>
              <a:custGeom>
                <a:avLst/>
                <a:gdLst>
                  <a:gd name="T0" fmla="*/ 23 w 59"/>
                  <a:gd name="T1" fmla="*/ 12 h 72"/>
                  <a:gd name="T2" fmla="*/ 0 w 59"/>
                  <a:gd name="T3" fmla="*/ 12 h 72"/>
                  <a:gd name="T4" fmla="*/ 0 w 59"/>
                  <a:gd name="T5" fmla="*/ 0 h 72"/>
                  <a:gd name="T6" fmla="*/ 59 w 59"/>
                  <a:gd name="T7" fmla="*/ 0 h 72"/>
                  <a:gd name="T8" fmla="*/ 59 w 59"/>
                  <a:gd name="T9" fmla="*/ 12 h 72"/>
                  <a:gd name="T10" fmla="*/ 35 w 59"/>
                  <a:gd name="T11" fmla="*/ 12 h 72"/>
                  <a:gd name="T12" fmla="*/ 35 w 59"/>
                  <a:gd name="T13" fmla="*/ 72 h 72"/>
                  <a:gd name="T14" fmla="*/ 23 w 59"/>
                  <a:gd name="T15" fmla="*/ 72 h 72"/>
                  <a:gd name="T16" fmla="*/ 23 w 59"/>
                  <a:gd name="T17"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72">
                    <a:moveTo>
                      <a:pt x="23" y="12"/>
                    </a:moveTo>
                    <a:lnTo>
                      <a:pt x="0" y="12"/>
                    </a:lnTo>
                    <a:lnTo>
                      <a:pt x="0" y="0"/>
                    </a:lnTo>
                    <a:lnTo>
                      <a:pt x="59" y="0"/>
                    </a:lnTo>
                    <a:lnTo>
                      <a:pt x="59" y="12"/>
                    </a:lnTo>
                    <a:lnTo>
                      <a:pt x="35" y="12"/>
                    </a:lnTo>
                    <a:lnTo>
                      <a:pt x="35" y="72"/>
                    </a:lnTo>
                    <a:lnTo>
                      <a:pt x="23" y="72"/>
                    </a:lnTo>
                    <a:lnTo>
                      <a:pt x="23"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27"/>
              <p:cNvSpPr>
                <a:spLocks/>
              </p:cNvSpPr>
              <p:nvPr userDrawn="1"/>
            </p:nvSpPr>
            <p:spPr bwMode="auto">
              <a:xfrm>
                <a:off x="4684713" y="1344613"/>
                <a:ext cx="84138" cy="114300"/>
              </a:xfrm>
              <a:custGeom>
                <a:avLst/>
                <a:gdLst>
                  <a:gd name="T0" fmla="*/ 0 w 53"/>
                  <a:gd name="T1" fmla="*/ 0 h 72"/>
                  <a:gd name="T2" fmla="*/ 53 w 53"/>
                  <a:gd name="T3" fmla="*/ 0 h 72"/>
                  <a:gd name="T4" fmla="*/ 53 w 53"/>
                  <a:gd name="T5" fmla="*/ 12 h 72"/>
                  <a:gd name="T6" fmla="*/ 12 w 53"/>
                  <a:gd name="T7" fmla="*/ 12 h 72"/>
                  <a:gd name="T8" fmla="*/ 12 w 53"/>
                  <a:gd name="T9" fmla="*/ 31 h 72"/>
                  <a:gd name="T10" fmla="*/ 49 w 53"/>
                  <a:gd name="T11" fmla="*/ 31 h 72"/>
                  <a:gd name="T12" fmla="*/ 49 w 53"/>
                  <a:gd name="T13" fmla="*/ 42 h 72"/>
                  <a:gd name="T14" fmla="*/ 12 w 53"/>
                  <a:gd name="T15" fmla="*/ 42 h 72"/>
                  <a:gd name="T16" fmla="*/ 12 w 53"/>
                  <a:gd name="T17" fmla="*/ 72 h 72"/>
                  <a:gd name="T18" fmla="*/ 0 w 53"/>
                  <a:gd name="T19" fmla="*/ 72 h 72"/>
                  <a:gd name="T20" fmla="*/ 0 w 53"/>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72">
                    <a:moveTo>
                      <a:pt x="0" y="0"/>
                    </a:moveTo>
                    <a:lnTo>
                      <a:pt x="53" y="0"/>
                    </a:lnTo>
                    <a:lnTo>
                      <a:pt x="53" y="12"/>
                    </a:lnTo>
                    <a:lnTo>
                      <a:pt x="12" y="12"/>
                    </a:lnTo>
                    <a:lnTo>
                      <a:pt x="12" y="31"/>
                    </a:lnTo>
                    <a:lnTo>
                      <a:pt x="49" y="31"/>
                    </a:lnTo>
                    <a:lnTo>
                      <a:pt x="49" y="42"/>
                    </a:lnTo>
                    <a:lnTo>
                      <a:pt x="12" y="42"/>
                    </a:lnTo>
                    <a:lnTo>
                      <a:pt x="12" y="72"/>
                    </a:lnTo>
                    <a:lnTo>
                      <a:pt x="0" y="7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28"/>
              <p:cNvSpPr>
                <a:spLocks noEditPoints="1"/>
              </p:cNvSpPr>
              <p:nvPr userDrawn="1"/>
            </p:nvSpPr>
            <p:spPr bwMode="auto">
              <a:xfrm>
                <a:off x="4784725" y="1341438"/>
                <a:ext cx="119063" cy="119062"/>
              </a:xfrm>
              <a:custGeom>
                <a:avLst/>
                <a:gdLst>
                  <a:gd name="T0" fmla="*/ 0 w 91"/>
                  <a:gd name="T1" fmla="*/ 45 h 90"/>
                  <a:gd name="T2" fmla="*/ 0 w 91"/>
                  <a:gd name="T3" fmla="*/ 45 h 90"/>
                  <a:gd name="T4" fmla="*/ 45 w 91"/>
                  <a:gd name="T5" fmla="*/ 0 h 90"/>
                  <a:gd name="T6" fmla="*/ 91 w 91"/>
                  <a:gd name="T7" fmla="*/ 45 h 90"/>
                  <a:gd name="T8" fmla="*/ 91 w 91"/>
                  <a:gd name="T9" fmla="*/ 45 h 90"/>
                  <a:gd name="T10" fmla="*/ 45 w 91"/>
                  <a:gd name="T11" fmla="*/ 90 h 90"/>
                  <a:gd name="T12" fmla="*/ 0 w 91"/>
                  <a:gd name="T13" fmla="*/ 45 h 90"/>
                  <a:gd name="T14" fmla="*/ 75 w 91"/>
                  <a:gd name="T15" fmla="*/ 45 h 90"/>
                  <a:gd name="T16" fmla="*/ 75 w 91"/>
                  <a:gd name="T17" fmla="*/ 45 h 90"/>
                  <a:gd name="T18" fmla="*/ 45 w 91"/>
                  <a:gd name="T19" fmla="*/ 14 h 90"/>
                  <a:gd name="T20" fmla="*/ 16 w 91"/>
                  <a:gd name="T21" fmla="*/ 45 h 90"/>
                  <a:gd name="T22" fmla="*/ 16 w 91"/>
                  <a:gd name="T23" fmla="*/ 45 h 90"/>
                  <a:gd name="T24" fmla="*/ 45 w 91"/>
                  <a:gd name="T25" fmla="*/ 76 h 90"/>
                  <a:gd name="T26" fmla="*/ 75 w 91"/>
                  <a:gd name="T27"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0">
                    <a:moveTo>
                      <a:pt x="0" y="45"/>
                    </a:moveTo>
                    <a:cubicBezTo>
                      <a:pt x="0" y="45"/>
                      <a:pt x="0" y="45"/>
                      <a:pt x="0" y="45"/>
                    </a:cubicBezTo>
                    <a:cubicBezTo>
                      <a:pt x="0" y="21"/>
                      <a:pt x="19" y="0"/>
                      <a:pt x="45" y="0"/>
                    </a:cubicBezTo>
                    <a:cubicBezTo>
                      <a:pt x="72" y="0"/>
                      <a:pt x="91" y="21"/>
                      <a:pt x="91" y="45"/>
                    </a:cubicBezTo>
                    <a:cubicBezTo>
                      <a:pt x="91" y="45"/>
                      <a:pt x="91" y="45"/>
                      <a:pt x="91" y="45"/>
                    </a:cubicBezTo>
                    <a:cubicBezTo>
                      <a:pt x="91" y="70"/>
                      <a:pt x="72" y="90"/>
                      <a:pt x="45" y="90"/>
                    </a:cubicBezTo>
                    <a:cubicBezTo>
                      <a:pt x="18" y="90"/>
                      <a:pt x="0" y="70"/>
                      <a:pt x="0" y="45"/>
                    </a:cubicBezTo>
                    <a:close/>
                    <a:moveTo>
                      <a:pt x="75" y="45"/>
                    </a:moveTo>
                    <a:cubicBezTo>
                      <a:pt x="75" y="45"/>
                      <a:pt x="75" y="45"/>
                      <a:pt x="75" y="45"/>
                    </a:cubicBezTo>
                    <a:cubicBezTo>
                      <a:pt x="75" y="28"/>
                      <a:pt x="62" y="14"/>
                      <a:pt x="45" y="14"/>
                    </a:cubicBezTo>
                    <a:cubicBezTo>
                      <a:pt x="28" y="14"/>
                      <a:pt x="16" y="28"/>
                      <a:pt x="16" y="45"/>
                    </a:cubicBezTo>
                    <a:cubicBezTo>
                      <a:pt x="16" y="45"/>
                      <a:pt x="16" y="45"/>
                      <a:pt x="16" y="45"/>
                    </a:cubicBezTo>
                    <a:cubicBezTo>
                      <a:pt x="16" y="62"/>
                      <a:pt x="28" y="76"/>
                      <a:pt x="45" y="76"/>
                    </a:cubicBezTo>
                    <a:cubicBezTo>
                      <a:pt x="63" y="76"/>
                      <a:pt x="75" y="62"/>
                      <a:pt x="75" y="4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29"/>
              <p:cNvSpPr>
                <a:spLocks noEditPoints="1"/>
              </p:cNvSpPr>
              <p:nvPr userDrawn="1"/>
            </p:nvSpPr>
            <p:spPr bwMode="auto">
              <a:xfrm>
                <a:off x="4927600" y="1344613"/>
                <a:ext cx="96838" cy="114300"/>
              </a:xfrm>
              <a:custGeom>
                <a:avLst/>
                <a:gdLst>
                  <a:gd name="T0" fmla="*/ 0 w 74"/>
                  <a:gd name="T1" fmla="*/ 0 h 87"/>
                  <a:gd name="T2" fmla="*/ 39 w 74"/>
                  <a:gd name="T3" fmla="*/ 0 h 87"/>
                  <a:gd name="T4" fmla="*/ 64 w 74"/>
                  <a:gd name="T5" fmla="*/ 8 h 87"/>
                  <a:gd name="T6" fmla="*/ 71 w 74"/>
                  <a:gd name="T7" fmla="*/ 27 h 87"/>
                  <a:gd name="T8" fmla="*/ 71 w 74"/>
                  <a:gd name="T9" fmla="*/ 27 h 87"/>
                  <a:gd name="T10" fmla="*/ 51 w 74"/>
                  <a:gd name="T11" fmla="*/ 54 h 87"/>
                  <a:gd name="T12" fmla="*/ 74 w 74"/>
                  <a:gd name="T13" fmla="*/ 87 h 87"/>
                  <a:gd name="T14" fmla="*/ 56 w 74"/>
                  <a:gd name="T15" fmla="*/ 87 h 87"/>
                  <a:gd name="T16" fmla="*/ 35 w 74"/>
                  <a:gd name="T17" fmla="*/ 56 h 87"/>
                  <a:gd name="T18" fmla="*/ 15 w 74"/>
                  <a:gd name="T19" fmla="*/ 56 h 87"/>
                  <a:gd name="T20" fmla="*/ 15 w 74"/>
                  <a:gd name="T21" fmla="*/ 87 h 87"/>
                  <a:gd name="T22" fmla="*/ 0 w 74"/>
                  <a:gd name="T23" fmla="*/ 87 h 87"/>
                  <a:gd name="T24" fmla="*/ 0 w 74"/>
                  <a:gd name="T25" fmla="*/ 0 h 87"/>
                  <a:gd name="T26" fmla="*/ 38 w 74"/>
                  <a:gd name="T27" fmla="*/ 43 h 87"/>
                  <a:gd name="T28" fmla="*/ 56 w 74"/>
                  <a:gd name="T29" fmla="*/ 28 h 87"/>
                  <a:gd name="T30" fmla="*/ 56 w 74"/>
                  <a:gd name="T31" fmla="*/ 28 h 87"/>
                  <a:gd name="T32" fmla="*/ 38 w 74"/>
                  <a:gd name="T33" fmla="*/ 14 h 87"/>
                  <a:gd name="T34" fmla="*/ 15 w 74"/>
                  <a:gd name="T35" fmla="*/ 14 h 87"/>
                  <a:gd name="T36" fmla="*/ 15 w 74"/>
                  <a:gd name="T37" fmla="*/ 43 h 87"/>
                  <a:gd name="T38" fmla="*/ 38 w 74"/>
                  <a:gd name="T39"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87">
                    <a:moveTo>
                      <a:pt x="0" y="0"/>
                    </a:moveTo>
                    <a:cubicBezTo>
                      <a:pt x="39" y="0"/>
                      <a:pt x="39" y="0"/>
                      <a:pt x="39" y="0"/>
                    </a:cubicBezTo>
                    <a:cubicBezTo>
                      <a:pt x="50" y="0"/>
                      <a:pt x="58" y="3"/>
                      <a:pt x="64" y="8"/>
                    </a:cubicBezTo>
                    <a:cubicBezTo>
                      <a:pt x="69" y="13"/>
                      <a:pt x="71" y="20"/>
                      <a:pt x="71" y="27"/>
                    </a:cubicBezTo>
                    <a:cubicBezTo>
                      <a:pt x="71" y="27"/>
                      <a:pt x="71" y="27"/>
                      <a:pt x="71" y="27"/>
                    </a:cubicBezTo>
                    <a:cubicBezTo>
                      <a:pt x="71" y="42"/>
                      <a:pt x="63" y="50"/>
                      <a:pt x="51" y="54"/>
                    </a:cubicBezTo>
                    <a:cubicBezTo>
                      <a:pt x="74" y="87"/>
                      <a:pt x="74" y="87"/>
                      <a:pt x="74" y="87"/>
                    </a:cubicBezTo>
                    <a:cubicBezTo>
                      <a:pt x="56" y="87"/>
                      <a:pt x="56" y="87"/>
                      <a:pt x="56" y="87"/>
                    </a:cubicBezTo>
                    <a:cubicBezTo>
                      <a:pt x="35" y="56"/>
                      <a:pt x="35" y="56"/>
                      <a:pt x="35" y="56"/>
                    </a:cubicBezTo>
                    <a:cubicBezTo>
                      <a:pt x="15" y="56"/>
                      <a:pt x="15" y="56"/>
                      <a:pt x="15" y="56"/>
                    </a:cubicBezTo>
                    <a:cubicBezTo>
                      <a:pt x="15" y="87"/>
                      <a:pt x="15" y="87"/>
                      <a:pt x="15" y="87"/>
                    </a:cubicBezTo>
                    <a:cubicBezTo>
                      <a:pt x="0" y="87"/>
                      <a:pt x="0" y="87"/>
                      <a:pt x="0" y="87"/>
                    </a:cubicBezTo>
                    <a:lnTo>
                      <a:pt x="0" y="0"/>
                    </a:lnTo>
                    <a:close/>
                    <a:moveTo>
                      <a:pt x="38" y="43"/>
                    </a:moveTo>
                    <a:cubicBezTo>
                      <a:pt x="49" y="43"/>
                      <a:pt x="56" y="37"/>
                      <a:pt x="56" y="28"/>
                    </a:cubicBezTo>
                    <a:cubicBezTo>
                      <a:pt x="56" y="28"/>
                      <a:pt x="56" y="28"/>
                      <a:pt x="56" y="28"/>
                    </a:cubicBezTo>
                    <a:cubicBezTo>
                      <a:pt x="56" y="19"/>
                      <a:pt x="49" y="14"/>
                      <a:pt x="38" y="14"/>
                    </a:cubicBezTo>
                    <a:cubicBezTo>
                      <a:pt x="15" y="14"/>
                      <a:pt x="15" y="14"/>
                      <a:pt x="15" y="14"/>
                    </a:cubicBezTo>
                    <a:cubicBezTo>
                      <a:pt x="15" y="43"/>
                      <a:pt x="15" y="43"/>
                      <a:pt x="15" y="43"/>
                    </a:cubicBezTo>
                    <a:lnTo>
                      <a:pt x="38" y="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30"/>
              <p:cNvSpPr>
                <a:spLocks/>
              </p:cNvSpPr>
              <p:nvPr userDrawn="1"/>
            </p:nvSpPr>
            <p:spPr bwMode="auto">
              <a:xfrm>
                <a:off x="5046663" y="1344613"/>
                <a:ext cx="111125" cy="114300"/>
              </a:xfrm>
              <a:custGeom>
                <a:avLst/>
                <a:gdLst>
                  <a:gd name="T0" fmla="*/ 0 w 70"/>
                  <a:gd name="T1" fmla="*/ 0 h 72"/>
                  <a:gd name="T2" fmla="*/ 13 w 70"/>
                  <a:gd name="T3" fmla="*/ 0 h 72"/>
                  <a:gd name="T4" fmla="*/ 35 w 70"/>
                  <a:gd name="T5" fmla="*/ 34 h 72"/>
                  <a:gd name="T6" fmla="*/ 57 w 70"/>
                  <a:gd name="T7" fmla="*/ 0 h 72"/>
                  <a:gd name="T8" fmla="*/ 70 w 70"/>
                  <a:gd name="T9" fmla="*/ 0 h 72"/>
                  <a:gd name="T10" fmla="*/ 70 w 70"/>
                  <a:gd name="T11" fmla="*/ 72 h 72"/>
                  <a:gd name="T12" fmla="*/ 57 w 70"/>
                  <a:gd name="T13" fmla="*/ 72 h 72"/>
                  <a:gd name="T14" fmla="*/ 57 w 70"/>
                  <a:gd name="T15" fmla="*/ 20 h 72"/>
                  <a:gd name="T16" fmla="*/ 35 w 70"/>
                  <a:gd name="T17" fmla="*/ 54 h 72"/>
                  <a:gd name="T18" fmla="*/ 34 w 70"/>
                  <a:gd name="T19" fmla="*/ 54 h 72"/>
                  <a:gd name="T20" fmla="*/ 12 w 70"/>
                  <a:gd name="T21" fmla="*/ 21 h 72"/>
                  <a:gd name="T22" fmla="*/ 12 w 70"/>
                  <a:gd name="T23" fmla="*/ 72 h 72"/>
                  <a:gd name="T24" fmla="*/ 0 w 70"/>
                  <a:gd name="T25" fmla="*/ 72 h 72"/>
                  <a:gd name="T26" fmla="*/ 0 w 70"/>
                  <a:gd name="T2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2">
                    <a:moveTo>
                      <a:pt x="0" y="0"/>
                    </a:moveTo>
                    <a:lnTo>
                      <a:pt x="13" y="0"/>
                    </a:lnTo>
                    <a:lnTo>
                      <a:pt x="35" y="34"/>
                    </a:lnTo>
                    <a:lnTo>
                      <a:pt x="57" y="0"/>
                    </a:lnTo>
                    <a:lnTo>
                      <a:pt x="70" y="0"/>
                    </a:lnTo>
                    <a:lnTo>
                      <a:pt x="70" y="72"/>
                    </a:lnTo>
                    <a:lnTo>
                      <a:pt x="57" y="72"/>
                    </a:lnTo>
                    <a:lnTo>
                      <a:pt x="57" y="20"/>
                    </a:lnTo>
                    <a:lnTo>
                      <a:pt x="35" y="54"/>
                    </a:lnTo>
                    <a:lnTo>
                      <a:pt x="34" y="54"/>
                    </a:lnTo>
                    <a:lnTo>
                      <a:pt x="12" y="21"/>
                    </a:lnTo>
                    <a:lnTo>
                      <a:pt x="12" y="72"/>
                    </a:lnTo>
                    <a:lnTo>
                      <a:pt x="0" y="7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5" name="Group 18"/>
            <p:cNvGrpSpPr>
              <a:grpSpLocks noChangeAspect="1"/>
            </p:cNvGrpSpPr>
            <p:nvPr userDrawn="1"/>
          </p:nvGrpSpPr>
          <p:grpSpPr bwMode="auto">
            <a:xfrm>
              <a:off x="338138" y="878332"/>
              <a:ext cx="1593294" cy="1115568"/>
              <a:chOff x="267" y="-340"/>
              <a:chExt cx="7144" cy="5002"/>
            </a:xfrm>
          </p:grpSpPr>
          <p:sp>
            <p:nvSpPr>
              <p:cNvPr id="236"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84393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_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5" name="Picture Placeholder 6"/>
          <p:cNvPicPr>
            <a:picLocks noChangeAspect="1"/>
          </p:cNvPicPr>
          <p:nvPr/>
        </p:nvPicPr>
        <p:blipFill rotWithShape="1">
          <a:blip r:embed="rId3">
            <a:extLst>
              <a:ext uri="{28A0092B-C50C-407E-A947-70E740481C1C}">
                <a14:useLocalDpi xmlns:a14="http://schemas.microsoft.com/office/drawing/2010/main" val="0"/>
              </a:ext>
            </a:extLst>
          </a:blip>
          <a:srcRect l="6291" r="2403" b="146"/>
          <a:stretch/>
        </p:blipFill>
        <p:spPr>
          <a:xfrm>
            <a:off x="5959896" y="-47625"/>
            <a:ext cx="3184104" cy="5220482"/>
          </a:xfrm>
          <a:prstGeom prst="rect">
            <a:avLst/>
          </a:prstGeom>
        </p:spPr>
      </p:pic>
      <p:sp>
        <p:nvSpPr>
          <p:cNvPr id="2" name="Title 1"/>
          <p:cNvSpPr>
            <a:spLocks noGrp="1"/>
          </p:cNvSpPr>
          <p:nvPr>
            <p:ph type="ctrTitle"/>
          </p:nvPr>
        </p:nvSpPr>
        <p:spPr>
          <a:xfrm>
            <a:off x="270344" y="1563908"/>
            <a:ext cx="5456865" cy="1971675"/>
          </a:xfrm>
        </p:spPr>
        <p:txBody>
          <a:bodyPr lIns="0" tIns="0" rIns="0" bIns="0" anchor="b">
            <a:noAutofit/>
          </a:bodyPr>
          <a:lstStyle>
            <a:lvl1pPr algn="l">
              <a:lnSpc>
                <a:spcPct val="90000"/>
              </a:lnSpc>
              <a:defRPr sz="3600" b="0" spc="-60" baseline="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70344" y="3809367"/>
            <a:ext cx="5456865" cy="800100"/>
          </a:xfrm>
        </p:spPr>
        <p:txBody>
          <a:bodyPr lIns="0" tIns="0" rIns="0" bIns="0">
            <a:noAutofit/>
          </a:bodyPr>
          <a:lstStyle>
            <a:lvl1pPr marL="0" indent="0" algn="l">
              <a:lnSpc>
                <a:spcPts val="1800"/>
              </a:lnSpc>
              <a:buNone/>
              <a:defRPr sz="1500">
                <a:solidFill>
                  <a:schemeClr val="bg1"/>
                </a:solidFill>
                <a:latin typeface="+mj-lt"/>
              </a:defRPr>
            </a:lvl1pPr>
            <a:lvl2pPr marL="342916" indent="0" algn="ctr">
              <a:buNone/>
              <a:defRPr>
                <a:solidFill>
                  <a:schemeClr val="tx1">
                    <a:tint val="75000"/>
                  </a:schemeClr>
                </a:solidFill>
              </a:defRPr>
            </a:lvl2pPr>
            <a:lvl3pPr marL="685834" indent="0" algn="ctr">
              <a:buNone/>
              <a:defRPr>
                <a:solidFill>
                  <a:schemeClr val="tx1">
                    <a:tint val="75000"/>
                  </a:schemeClr>
                </a:solidFill>
              </a:defRPr>
            </a:lvl3pPr>
            <a:lvl4pPr marL="1028751" indent="0" algn="ctr">
              <a:buNone/>
              <a:defRPr>
                <a:solidFill>
                  <a:schemeClr val="tx1">
                    <a:tint val="75000"/>
                  </a:schemeClr>
                </a:solidFill>
              </a:defRPr>
            </a:lvl4pPr>
            <a:lvl5pPr marL="1371669" indent="0" algn="ctr">
              <a:buNone/>
              <a:defRPr>
                <a:solidFill>
                  <a:schemeClr val="tx1">
                    <a:tint val="75000"/>
                  </a:schemeClr>
                </a:solidFill>
              </a:defRPr>
            </a:lvl5pPr>
            <a:lvl6pPr marL="1714585" indent="0" algn="ctr">
              <a:buNone/>
              <a:defRPr>
                <a:solidFill>
                  <a:schemeClr val="tx1">
                    <a:tint val="75000"/>
                  </a:schemeClr>
                </a:solidFill>
              </a:defRPr>
            </a:lvl6pPr>
            <a:lvl7pPr marL="2057503" indent="0" algn="ctr">
              <a:buNone/>
              <a:defRPr>
                <a:solidFill>
                  <a:schemeClr val="tx1">
                    <a:tint val="75000"/>
                  </a:schemeClr>
                </a:solidFill>
              </a:defRPr>
            </a:lvl7pPr>
            <a:lvl8pPr marL="2400420" indent="0" algn="ctr">
              <a:buNone/>
              <a:defRPr>
                <a:solidFill>
                  <a:schemeClr val="tx1">
                    <a:tint val="75000"/>
                  </a:schemeClr>
                </a:solidFill>
              </a:defRPr>
            </a:lvl8pPr>
            <a:lvl9pPr marL="2743338" indent="0" algn="ctr">
              <a:buNone/>
              <a:defRPr>
                <a:solidFill>
                  <a:schemeClr val="tx1">
                    <a:tint val="75000"/>
                  </a:schemeClr>
                </a:solidFill>
              </a:defRPr>
            </a:lvl9pPr>
          </a:lstStyle>
          <a:p>
            <a:r>
              <a:rPr lang="en-US" smtClean="0"/>
              <a:t>Click to edit Master subtitle style</a:t>
            </a:r>
            <a:endParaRPr lang="en-US" dirty="0"/>
          </a:p>
        </p:txBody>
      </p:sp>
      <p:grpSp>
        <p:nvGrpSpPr>
          <p:cNvPr id="5" name="Group 4"/>
          <p:cNvGrpSpPr/>
          <p:nvPr/>
        </p:nvGrpSpPr>
        <p:grpSpPr>
          <a:xfrm>
            <a:off x="253670" y="658749"/>
            <a:ext cx="3615679" cy="836676"/>
            <a:chOff x="338138" y="878332"/>
            <a:chExt cx="4819650" cy="1115568"/>
          </a:xfrm>
        </p:grpSpPr>
        <p:grpSp>
          <p:nvGrpSpPr>
            <p:cNvPr id="4" name="Group 3"/>
            <p:cNvGrpSpPr/>
            <p:nvPr userDrawn="1"/>
          </p:nvGrpSpPr>
          <p:grpSpPr>
            <a:xfrm>
              <a:off x="2032000" y="1341438"/>
              <a:ext cx="3125788" cy="119062"/>
              <a:chOff x="2032000" y="1341438"/>
              <a:chExt cx="3125788" cy="119062"/>
            </a:xfrm>
          </p:grpSpPr>
          <p:sp>
            <p:nvSpPr>
              <p:cNvPr id="141" name="Freeform 5"/>
              <p:cNvSpPr>
                <a:spLocks/>
              </p:cNvSpPr>
              <p:nvPr userDrawn="1"/>
            </p:nvSpPr>
            <p:spPr bwMode="auto">
              <a:xfrm>
                <a:off x="2032000" y="1344613"/>
                <a:ext cx="92075" cy="114300"/>
              </a:xfrm>
              <a:custGeom>
                <a:avLst/>
                <a:gdLst>
                  <a:gd name="T0" fmla="*/ 22 w 58"/>
                  <a:gd name="T1" fmla="*/ 12 h 72"/>
                  <a:gd name="T2" fmla="*/ 0 w 58"/>
                  <a:gd name="T3" fmla="*/ 12 h 72"/>
                  <a:gd name="T4" fmla="*/ 0 w 58"/>
                  <a:gd name="T5" fmla="*/ 0 h 72"/>
                  <a:gd name="T6" fmla="*/ 58 w 58"/>
                  <a:gd name="T7" fmla="*/ 0 h 72"/>
                  <a:gd name="T8" fmla="*/ 58 w 58"/>
                  <a:gd name="T9" fmla="*/ 12 h 72"/>
                  <a:gd name="T10" fmla="*/ 36 w 58"/>
                  <a:gd name="T11" fmla="*/ 12 h 72"/>
                  <a:gd name="T12" fmla="*/ 36 w 58"/>
                  <a:gd name="T13" fmla="*/ 72 h 72"/>
                  <a:gd name="T14" fmla="*/ 22 w 58"/>
                  <a:gd name="T15" fmla="*/ 72 h 72"/>
                  <a:gd name="T16" fmla="*/ 22 w 58"/>
                  <a:gd name="T17"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72">
                    <a:moveTo>
                      <a:pt x="22" y="12"/>
                    </a:moveTo>
                    <a:lnTo>
                      <a:pt x="0" y="12"/>
                    </a:lnTo>
                    <a:lnTo>
                      <a:pt x="0" y="0"/>
                    </a:lnTo>
                    <a:lnTo>
                      <a:pt x="58" y="0"/>
                    </a:lnTo>
                    <a:lnTo>
                      <a:pt x="58" y="12"/>
                    </a:lnTo>
                    <a:lnTo>
                      <a:pt x="36" y="12"/>
                    </a:lnTo>
                    <a:lnTo>
                      <a:pt x="36" y="72"/>
                    </a:lnTo>
                    <a:lnTo>
                      <a:pt x="22" y="72"/>
                    </a:lnTo>
                    <a:lnTo>
                      <a:pt x="2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6"/>
              <p:cNvSpPr>
                <a:spLocks/>
              </p:cNvSpPr>
              <p:nvPr userDrawn="1"/>
            </p:nvSpPr>
            <p:spPr bwMode="auto">
              <a:xfrm>
                <a:off x="2146300" y="1344613"/>
                <a:ext cx="93663" cy="114300"/>
              </a:xfrm>
              <a:custGeom>
                <a:avLst/>
                <a:gdLst>
                  <a:gd name="T0" fmla="*/ 0 w 59"/>
                  <a:gd name="T1" fmla="*/ 0 h 72"/>
                  <a:gd name="T2" fmla="*/ 12 w 59"/>
                  <a:gd name="T3" fmla="*/ 0 h 72"/>
                  <a:gd name="T4" fmla="*/ 12 w 59"/>
                  <a:gd name="T5" fmla="*/ 30 h 72"/>
                  <a:gd name="T6" fmla="*/ 46 w 59"/>
                  <a:gd name="T7" fmla="*/ 30 h 72"/>
                  <a:gd name="T8" fmla="*/ 46 w 59"/>
                  <a:gd name="T9" fmla="*/ 0 h 72"/>
                  <a:gd name="T10" fmla="*/ 59 w 59"/>
                  <a:gd name="T11" fmla="*/ 0 h 72"/>
                  <a:gd name="T12" fmla="*/ 59 w 59"/>
                  <a:gd name="T13" fmla="*/ 72 h 72"/>
                  <a:gd name="T14" fmla="*/ 46 w 59"/>
                  <a:gd name="T15" fmla="*/ 72 h 72"/>
                  <a:gd name="T16" fmla="*/ 46 w 59"/>
                  <a:gd name="T17" fmla="*/ 41 h 72"/>
                  <a:gd name="T18" fmla="*/ 12 w 59"/>
                  <a:gd name="T19" fmla="*/ 41 h 72"/>
                  <a:gd name="T20" fmla="*/ 12 w 59"/>
                  <a:gd name="T21" fmla="*/ 72 h 72"/>
                  <a:gd name="T22" fmla="*/ 0 w 59"/>
                  <a:gd name="T23" fmla="*/ 72 h 72"/>
                  <a:gd name="T24" fmla="*/ 0 w 59"/>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72">
                    <a:moveTo>
                      <a:pt x="0" y="0"/>
                    </a:moveTo>
                    <a:lnTo>
                      <a:pt x="12" y="0"/>
                    </a:lnTo>
                    <a:lnTo>
                      <a:pt x="12" y="30"/>
                    </a:lnTo>
                    <a:lnTo>
                      <a:pt x="46" y="30"/>
                    </a:lnTo>
                    <a:lnTo>
                      <a:pt x="46" y="0"/>
                    </a:lnTo>
                    <a:lnTo>
                      <a:pt x="59" y="0"/>
                    </a:lnTo>
                    <a:lnTo>
                      <a:pt x="59" y="72"/>
                    </a:lnTo>
                    <a:lnTo>
                      <a:pt x="46" y="72"/>
                    </a:lnTo>
                    <a:lnTo>
                      <a:pt x="46" y="41"/>
                    </a:lnTo>
                    <a:lnTo>
                      <a:pt x="12" y="41"/>
                    </a:lnTo>
                    <a:lnTo>
                      <a:pt x="12" y="72"/>
                    </a:lnTo>
                    <a:lnTo>
                      <a:pt x="0" y="7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7"/>
              <p:cNvSpPr>
                <a:spLocks/>
              </p:cNvSpPr>
              <p:nvPr userDrawn="1"/>
            </p:nvSpPr>
            <p:spPr bwMode="auto">
              <a:xfrm>
                <a:off x="2270125" y="1344613"/>
                <a:ext cx="84138" cy="114300"/>
              </a:xfrm>
              <a:custGeom>
                <a:avLst/>
                <a:gdLst>
                  <a:gd name="T0" fmla="*/ 0 w 53"/>
                  <a:gd name="T1" fmla="*/ 0 h 72"/>
                  <a:gd name="T2" fmla="*/ 52 w 53"/>
                  <a:gd name="T3" fmla="*/ 0 h 72"/>
                  <a:gd name="T4" fmla="*/ 52 w 53"/>
                  <a:gd name="T5" fmla="*/ 11 h 72"/>
                  <a:gd name="T6" fmla="*/ 12 w 53"/>
                  <a:gd name="T7" fmla="*/ 11 h 72"/>
                  <a:gd name="T8" fmla="*/ 12 w 53"/>
                  <a:gd name="T9" fmla="*/ 30 h 72"/>
                  <a:gd name="T10" fmla="*/ 48 w 53"/>
                  <a:gd name="T11" fmla="*/ 30 h 72"/>
                  <a:gd name="T12" fmla="*/ 48 w 53"/>
                  <a:gd name="T13" fmla="*/ 41 h 72"/>
                  <a:gd name="T14" fmla="*/ 12 w 53"/>
                  <a:gd name="T15" fmla="*/ 41 h 72"/>
                  <a:gd name="T16" fmla="*/ 12 w 53"/>
                  <a:gd name="T17" fmla="*/ 60 h 72"/>
                  <a:gd name="T18" fmla="*/ 53 w 53"/>
                  <a:gd name="T19" fmla="*/ 60 h 72"/>
                  <a:gd name="T20" fmla="*/ 53 w 53"/>
                  <a:gd name="T21" fmla="*/ 72 h 72"/>
                  <a:gd name="T22" fmla="*/ 0 w 53"/>
                  <a:gd name="T23" fmla="*/ 72 h 72"/>
                  <a:gd name="T24" fmla="*/ 0 w 53"/>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72">
                    <a:moveTo>
                      <a:pt x="0" y="0"/>
                    </a:moveTo>
                    <a:lnTo>
                      <a:pt x="52" y="0"/>
                    </a:lnTo>
                    <a:lnTo>
                      <a:pt x="52" y="11"/>
                    </a:lnTo>
                    <a:lnTo>
                      <a:pt x="12" y="11"/>
                    </a:lnTo>
                    <a:lnTo>
                      <a:pt x="12" y="30"/>
                    </a:lnTo>
                    <a:lnTo>
                      <a:pt x="48" y="30"/>
                    </a:lnTo>
                    <a:lnTo>
                      <a:pt x="48" y="41"/>
                    </a:lnTo>
                    <a:lnTo>
                      <a:pt x="12" y="41"/>
                    </a:lnTo>
                    <a:lnTo>
                      <a:pt x="12" y="60"/>
                    </a:lnTo>
                    <a:lnTo>
                      <a:pt x="53" y="60"/>
                    </a:lnTo>
                    <a:lnTo>
                      <a:pt x="53" y="72"/>
                    </a:lnTo>
                    <a:lnTo>
                      <a:pt x="0" y="7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8"/>
              <p:cNvSpPr>
                <a:spLocks/>
              </p:cNvSpPr>
              <p:nvPr userDrawn="1"/>
            </p:nvSpPr>
            <p:spPr bwMode="auto">
              <a:xfrm>
                <a:off x="2422525" y="1341438"/>
                <a:ext cx="103188" cy="119062"/>
              </a:xfrm>
              <a:custGeom>
                <a:avLst/>
                <a:gdLst>
                  <a:gd name="T0" fmla="*/ 0 w 79"/>
                  <a:gd name="T1" fmla="*/ 45 h 90"/>
                  <a:gd name="T2" fmla="*/ 0 w 79"/>
                  <a:gd name="T3" fmla="*/ 45 h 90"/>
                  <a:gd name="T4" fmla="*/ 44 w 79"/>
                  <a:gd name="T5" fmla="*/ 0 h 90"/>
                  <a:gd name="T6" fmla="*/ 78 w 79"/>
                  <a:gd name="T7" fmla="*/ 14 h 90"/>
                  <a:gd name="T8" fmla="*/ 69 w 79"/>
                  <a:gd name="T9" fmla="*/ 25 h 90"/>
                  <a:gd name="T10" fmla="*/ 44 w 79"/>
                  <a:gd name="T11" fmla="*/ 14 h 90"/>
                  <a:gd name="T12" fmla="*/ 16 w 79"/>
                  <a:gd name="T13" fmla="*/ 45 h 90"/>
                  <a:gd name="T14" fmla="*/ 16 w 79"/>
                  <a:gd name="T15" fmla="*/ 45 h 90"/>
                  <a:gd name="T16" fmla="*/ 44 w 79"/>
                  <a:gd name="T17" fmla="*/ 76 h 90"/>
                  <a:gd name="T18" fmla="*/ 69 w 79"/>
                  <a:gd name="T19" fmla="*/ 65 h 90"/>
                  <a:gd name="T20" fmla="*/ 79 w 79"/>
                  <a:gd name="T21" fmla="*/ 75 h 90"/>
                  <a:gd name="T22" fmla="*/ 44 w 79"/>
                  <a:gd name="T23" fmla="*/ 90 h 90"/>
                  <a:gd name="T24" fmla="*/ 0 w 79"/>
                  <a:gd name="T25"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0">
                    <a:moveTo>
                      <a:pt x="0" y="45"/>
                    </a:moveTo>
                    <a:cubicBezTo>
                      <a:pt x="0" y="45"/>
                      <a:pt x="0" y="45"/>
                      <a:pt x="0" y="45"/>
                    </a:cubicBezTo>
                    <a:cubicBezTo>
                      <a:pt x="0" y="21"/>
                      <a:pt x="18" y="0"/>
                      <a:pt x="44" y="0"/>
                    </a:cubicBezTo>
                    <a:cubicBezTo>
                      <a:pt x="60" y="0"/>
                      <a:pt x="70" y="6"/>
                      <a:pt x="78" y="14"/>
                    </a:cubicBezTo>
                    <a:cubicBezTo>
                      <a:pt x="69" y="25"/>
                      <a:pt x="69" y="25"/>
                      <a:pt x="69" y="25"/>
                    </a:cubicBezTo>
                    <a:cubicBezTo>
                      <a:pt x="62" y="19"/>
                      <a:pt x="54" y="14"/>
                      <a:pt x="44" y="14"/>
                    </a:cubicBezTo>
                    <a:cubicBezTo>
                      <a:pt x="28" y="14"/>
                      <a:pt x="16" y="28"/>
                      <a:pt x="16" y="45"/>
                    </a:cubicBezTo>
                    <a:cubicBezTo>
                      <a:pt x="16" y="45"/>
                      <a:pt x="16" y="45"/>
                      <a:pt x="16" y="45"/>
                    </a:cubicBezTo>
                    <a:cubicBezTo>
                      <a:pt x="16" y="62"/>
                      <a:pt x="28" y="76"/>
                      <a:pt x="44" y="76"/>
                    </a:cubicBezTo>
                    <a:cubicBezTo>
                      <a:pt x="55" y="76"/>
                      <a:pt x="62" y="72"/>
                      <a:pt x="69" y="65"/>
                    </a:cubicBezTo>
                    <a:cubicBezTo>
                      <a:pt x="79" y="75"/>
                      <a:pt x="79" y="75"/>
                      <a:pt x="79" y="75"/>
                    </a:cubicBezTo>
                    <a:cubicBezTo>
                      <a:pt x="70" y="84"/>
                      <a:pt x="60" y="90"/>
                      <a:pt x="44" y="90"/>
                    </a:cubicBezTo>
                    <a:cubicBezTo>
                      <a:pt x="18" y="90"/>
                      <a:pt x="0" y="70"/>
                      <a:pt x="0" y="4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9"/>
              <p:cNvSpPr>
                <a:spLocks/>
              </p:cNvSpPr>
              <p:nvPr userDrawn="1"/>
            </p:nvSpPr>
            <p:spPr bwMode="auto">
              <a:xfrm>
                <a:off x="2546350" y="1344613"/>
                <a:ext cx="96838" cy="115887"/>
              </a:xfrm>
              <a:custGeom>
                <a:avLst/>
                <a:gdLst>
                  <a:gd name="T0" fmla="*/ 0 w 74"/>
                  <a:gd name="T1" fmla="*/ 50 h 88"/>
                  <a:gd name="T2" fmla="*/ 0 w 74"/>
                  <a:gd name="T3" fmla="*/ 0 h 88"/>
                  <a:gd name="T4" fmla="*/ 15 w 74"/>
                  <a:gd name="T5" fmla="*/ 0 h 88"/>
                  <a:gd name="T6" fmla="*/ 15 w 74"/>
                  <a:gd name="T7" fmla="*/ 49 h 88"/>
                  <a:gd name="T8" fmla="*/ 37 w 74"/>
                  <a:gd name="T9" fmla="*/ 74 h 88"/>
                  <a:gd name="T10" fmla="*/ 59 w 74"/>
                  <a:gd name="T11" fmla="*/ 50 h 88"/>
                  <a:gd name="T12" fmla="*/ 59 w 74"/>
                  <a:gd name="T13" fmla="*/ 0 h 88"/>
                  <a:gd name="T14" fmla="*/ 74 w 74"/>
                  <a:gd name="T15" fmla="*/ 0 h 88"/>
                  <a:gd name="T16" fmla="*/ 74 w 74"/>
                  <a:gd name="T17" fmla="*/ 49 h 88"/>
                  <a:gd name="T18" fmla="*/ 37 w 74"/>
                  <a:gd name="T19" fmla="*/ 88 h 88"/>
                  <a:gd name="T20" fmla="*/ 0 w 74"/>
                  <a:gd name="T21" fmla="*/ 5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88">
                    <a:moveTo>
                      <a:pt x="0" y="50"/>
                    </a:moveTo>
                    <a:cubicBezTo>
                      <a:pt x="0" y="0"/>
                      <a:pt x="0" y="0"/>
                      <a:pt x="0" y="0"/>
                    </a:cubicBezTo>
                    <a:cubicBezTo>
                      <a:pt x="15" y="0"/>
                      <a:pt x="15" y="0"/>
                      <a:pt x="15" y="0"/>
                    </a:cubicBezTo>
                    <a:cubicBezTo>
                      <a:pt x="15" y="49"/>
                      <a:pt x="15" y="49"/>
                      <a:pt x="15" y="49"/>
                    </a:cubicBezTo>
                    <a:cubicBezTo>
                      <a:pt x="15" y="65"/>
                      <a:pt x="23" y="74"/>
                      <a:pt x="37" y="74"/>
                    </a:cubicBezTo>
                    <a:cubicBezTo>
                      <a:pt x="50" y="74"/>
                      <a:pt x="59" y="66"/>
                      <a:pt x="59" y="50"/>
                    </a:cubicBezTo>
                    <a:cubicBezTo>
                      <a:pt x="59" y="0"/>
                      <a:pt x="59" y="0"/>
                      <a:pt x="59" y="0"/>
                    </a:cubicBezTo>
                    <a:cubicBezTo>
                      <a:pt x="74" y="0"/>
                      <a:pt x="74" y="0"/>
                      <a:pt x="74" y="0"/>
                    </a:cubicBezTo>
                    <a:cubicBezTo>
                      <a:pt x="74" y="49"/>
                      <a:pt x="74" y="49"/>
                      <a:pt x="74" y="49"/>
                    </a:cubicBezTo>
                    <a:cubicBezTo>
                      <a:pt x="74" y="75"/>
                      <a:pt x="59" y="88"/>
                      <a:pt x="37" y="88"/>
                    </a:cubicBezTo>
                    <a:cubicBezTo>
                      <a:pt x="14" y="88"/>
                      <a:pt x="0" y="75"/>
                      <a:pt x="0" y="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0"/>
              <p:cNvSpPr>
                <a:spLocks/>
              </p:cNvSpPr>
              <p:nvPr userDrawn="1"/>
            </p:nvSpPr>
            <p:spPr bwMode="auto">
              <a:xfrm>
                <a:off x="2662238" y="1343025"/>
                <a:ext cx="87313" cy="117475"/>
              </a:xfrm>
              <a:custGeom>
                <a:avLst/>
                <a:gdLst>
                  <a:gd name="T0" fmla="*/ 0 w 67"/>
                  <a:gd name="T1" fmla="*/ 75 h 89"/>
                  <a:gd name="T2" fmla="*/ 9 w 67"/>
                  <a:gd name="T3" fmla="*/ 64 h 89"/>
                  <a:gd name="T4" fmla="*/ 37 w 67"/>
                  <a:gd name="T5" fmla="*/ 75 h 89"/>
                  <a:gd name="T6" fmla="*/ 52 w 67"/>
                  <a:gd name="T7" fmla="*/ 64 h 89"/>
                  <a:gd name="T8" fmla="*/ 52 w 67"/>
                  <a:gd name="T9" fmla="*/ 64 h 89"/>
                  <a:gd name="T10" fmla="*/ 33 w 67"/>
                  <a:gd name="T11" fmla="*/ 51 h 89"/>
                  <a:gd name="T12" fmla="*/ 4 w 67"/>
                  <a:gd name="T13" fmla="*/ 25 h 89"/>
                  <a:gd name="T14" fmla="*/ 4 w 67"/>
                  <a:gd name="T15" fmla="*/ 25 h 89"/>
                  <a:gd name="T16" fmla="*/ 33 w 67"/>
                  <a:gd name="T17" fmla="*/ 0 h 89"/>
                  <a:gd name="T18" fmla="*/ 65 w 67"/>
                  <a:gd name="T19" fmla="*/ 10 h 89"/>
                  <a:gd name="T20" fmla="*/ 57 w 67"/>
                  <a:gd name="T21" fmla="*/ 22 h 89"/>
                  <a:gd name="T22" fmla="*/ 33 w 67"/>
                  <a:gd name="T23" fmla="*/ 13 h 89"/>
                  <a:gd name="T24" fmla="*/ 19 w 67"/>
                  <a:gd name="T25" fmla="*/ 23 h 89"/>
                  <a:gd name="T26" fmla="*/ 19 w 67"/>
                  <a:gd name="T27" fmla="*/ 24 h 89"/>
                  <a:gd name="T28" fmla="*/ 40 w 67"/>
                  <a:gd name="T29" fmla="*/ 37 h 89"/>
                  <a:gd name="T30" fmla="*/ 67 w 67"/>
                  <a:gd name="T31" fmla="*/ 63 h 89"/>
                  <a:gd name="T32" fmla="*/ 67 w 67"/>
                  <a:gd name="T33" fmla="*/ 63 h 89"/>
                  <a:gd name="T34" fmla="*/ 36 w 67"/>
                  <a:gd name="T35" fmla="*/ 89 h 89"/>
                  <a:gd name="T36" fmla="*/ 0 w 67"/>
                  <a:gd name="T37"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89">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7" y="48"/>
                      <a:pt x="67" y="63"/>
                    </a:cubicBezTo>
                    <a:cubicBezTo>
                      <a:pt x="67" y="63"/>
                      <a:pt x="67" y="63"/>
                      <a:pt x="67" y="63"/>
                    </a:cubicBezTo>
                    <a:cubicBezTo>
                      <a:pt x="67" y="79"/>
                      <a:pt x="55" y="89"/>
                      <a:pt x="36" y="89"/>
                    </a:cubicBezTo>
                    <a:cubicBezTo>
                      <a:pt x="23" y="89"/>
                      <a:pt x="11" y="84"/>
                      <a:pt x="0" y="7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1"/>
              <p:cNvSpPr>
                <a:spLocks/>
              </p:cNvSpPr>
              <p:nvPr userDrawn="1"/>
            </p:nvSpPr>
            <p:spPr bwMode="auto">
              <a:xfrm>
                <a:off x="2765425" y="1344613"/>
                <a:ext cx="90488" cy="114300"/>
              </a:xfrm>
              <a:custGeom>
                <a:avLst/>
                <a:gdLst>
                  <a:gd name="T0" fmla="*/ 22 w 57"/>
                  <a:gd name="T1" fmla="*/ 12 h 72"/>
                  <a:gd name="T2" fmla="*/ 0 w 57"/>
                  <a:gd name="T3" fmla="*/ 12 h 72"/>
                  <a:gd name="T4" fmla="*/ 0 w 57"/>
                  <a:gd name="T5" fmla="*/ 0 h 72"/>
                  <a:gd name="T6" fmla="*/ 57 w 57"/>
                  <a:gd name="T7" fmla="*/ 0 h 72"/>
                  <a:gd name="T8" fmla="*/ 57 w 57"/>
                  <a:gd name="T9" fmla="*/ 12 h 72"/>
                  <a:gd name="T10" fmla="*/ 35 w 57"/>
                  <a:gd name="T11" fmla="*/ 12 h 72"/>
                  <a:gd name="T12" fmla="*/ 35 w 57"/>
                  <a:gd name="T13" fmla="*/ 72 h 72"/>
                  <a:gd name="T14" fmla="*/ 22 w 57"/>
                  <a:gd name="T15" fmla="*/ 72 h 72"/>
                  <a:gd name="T16" fmla="*/ 22 w 57"/>
                  <a:gd name="T17"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2">
                    <a:moveTo>
                      <a:pt x="22" y="12"/>
                    </a:moveTo>
                    <a:lnTo>
                      <a:pt x="0" y="12"/>
                    </a:lnTo>
                    <a:lnTo>
                      <a:pt x="0" y="0"/>
                    </a:lnTo>
                    <a:lnTo>
                      <a:pt x="57" y="0"/>
                    </a:lnTo>
                    <a:lnTo>
                      <a:pt x="57" y="12"/>
                    </a:lnTo>
                    <a:lnTo>
                      <a:pt x="35" y="12"/>
                    </a:lnTo>
                    <a:lnTo>
                      <a:pt x="35" y="72"/>
                    </a:lnTo>
                    <a:lnTo>
                      <a:pt x="22" y="72"/>
                    </a:lnTo>
                    <a:lnTo>
                      <a:pt x="2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2"/>
              <p:cNvSpPr>
                <a:spLocks noEditPoints="1"/>
              </p:cNvSpPr>
              <p:nvPr userDrawn="1"/>
            </p:nvSpPr>
            <p:spPr bwMode="auto">
              <a:xfrm>
                <a:off x="2867025" y="1341438"/>
                <a:ext cx="119063" cy="119062"/>
              </a:xfrm>
              <a:custGeom>
                <a:avLst/>
                <a:gdLst>
                  <a:gd name="T0" fmla="*/ 0 w 91"/>
                  <a:gd name="T1" fmla="*/ 45 h 90"/>
                  <a:gd name="T2" fmla="*/ 0 w 91"/>
                  <a:gd name="T3" fmla="*/ 45 h 90"/>
                  <a:gd name="T4" fmla="*/ 45 w 91"/>
                  <a:gd name="T5" fmla="*/ 0 h 90"/>
                  <a:gd name="T6" fmla="*/ 91 w 91"/>
                  <a:gd name="T7" fmla="*/ 45 h 90"/>
                  <a:gd name="T8" fmla="*/ 91 w 91"/>
                  <a:gd name="T9" fmla="*/ 45 h 90"/>
                  <a:gd name="T10" fmla="*/ 45 w 91"/>
                  <a:gd name="T11" fmla="*/ 90 h 90"/>
                  <a:gd name="T12" fmla="*/ 0 w 91"/>
                  <a:gd name="T13" fmla="*/ 45 h 90"/>
                  <a:gd name="T14" fmla="*/ 75 w 91"/>
                  <a:gd name="T15" fmla="*/ 45 h 90"/>
                  <a:gd name="T16" fmla="*/ 75 w 91"/>
                  <a:gd name="T17" fmla="*/ 45 h 90"/>
                  <a:gd name="T18" fmla="*/ 45 w 91"/>
                  <a:gd name="T19" fmla="*/ 14 h 90"/>
                  <a:gd name="T20" fmla="*/ 16 w 91"/>
                  <a:gd name="T21" fmla="*/ 45 h 90"/>
                  <a:gd name="T22" fmla="*/ 16 w 91"/>
                  <a:gd name="T23" fmla="*/ 45 h 90"/>
                  <a:gd name="T24" fmla="*/ 45 w 91"/>
                  <a:gd name="T25" fmla="*/ 76 h 90"/>
                  <a:gd name="T26" fmla="*/ 75 w 91"/>
                  <a:gd name="T27"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0">
                    <a:moveTo>
                      <a:pt x="0" y="45"/>
                    </a:moveTo>
                    <a:cubicBezTo>
                      <a:pt x="0" y="45"/>
                      <a:pt x="0" y="45"/>
                      <a:pt x="0" y="45"/>
                    </a:cubicBezTo>
                    <a:cubicBezTo>
                      <a:pt x="0" y="21"/>
                      <a:pt x="19" y="0"/>
                      <a:pt x="45" y="0"/>
                    </a:cubicBezTo>
                    <a:cubicBezTo>
                      <a:pt x="72" y="0"/>
                      <a:pt x="91" y="21"/>
                      <a:pt x="91" y="45"/>
                    </a:cubicBezTo>
                    <a:cubicBezTo>
                      <a:pt x="91" y="45"/>
                      <a:pt x="91" y="45"/>
                      <a:pt x="91" y="45"/>
                    </a:cubicBezTo>
                    <a:cubicBezTo>
                      <a:pt x="91" y="70"/>
                      <a:pt x="72" y="90"/>
                      <a:pt x="45" y="90"/>
                    </a:cubicBezTo>
                    <a:cubicBezTo>
                      <a:pt x="18" y="90"/>
                      <a:pt x="0" y="70"/>
                      <a:pt x="0" y="45"/>
                    </a:cubicBezTo>
                    <a:close/>
                    <a:moveTo>
                      <a:pt x="75" y="45"/>
                    </a:moveTo>
                    <a:cubicBezTo>
                      <a:pt x="75" y="45"/>
                      <a:pt x="75" y="45"/>
                      <a:pt x="75" y="45"/>
                    </a:cubicBezTo>
                    <a:cubicBezTo>
                      <a:pt x="75" y="28"/>
                      <a:pt x="62" y="14"/>
                      <a:pt x="45" y="14"/>
                    </a:cubicBezTo>
                    <a:cubicBezTo>
                      <a:pt x="28" y="14"/>
                      <a:pt x="16" y="28"/>
                      <a:pt x="16" y="45"/>
                    </a:cubicBezTo>
                    <a:cubicBezTo>
                      <a:pt x="16" y="45"/>
                      <a:pt x="16" y="45"/>
                      <a:pt x="16" y="45"/>
                    </a:cubicBezTo>
                    <a:cubicBezTo>
                      <a:pt x="16" y="62"/>
                      <a:pt x="28" y="76"/>
                      <a:pt x="45" y="76"/>
                    </a:cubicBezTo>
                    <a:cubicBezTo>
                      <a:pt x="62" y="76"/>
                      <a:pt x="75" y="62"/>
                      <a:pt x="75" y="4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3"/>
              <p:cNvSpPr>
                <a:spLocks/>
              </p:cNvSpPr>
              <p:nvPr userDrawn="1"/>
            </p:nvSpPr>
            <p:spPr bwMode="auto">
              <a:xfrm>
                <a:off x="3009900" y="1344613"/>
                <a:ext cx="111125" cy="114300"/>
              </a:xfrm>
              <a:custGeom>
                <a:avLst/>
                <a:gdLst>
                  <a:gd name="T0" fmla="*/ 0 w 70"/>
                  <a:gd name="T1" fmla="*/ 0 h 72"/>
                  <a:gd name="T2" fmla="*/ 13 w 70"/>
                  <a:gd name="T3" fmla="*/ 0 h 72"/>
                  <a:gd name="T4" fmla="*/ 35 w 70"/>
                  <a:gd name="T5" fmla="*/ 34 h 72"/>
                  <a:gd name="T6" fmla="*/ 57 w 70"/>
                  <a:gd name="T7" fmla="*/ 0 h 72"/>
                  <a:gd name="T8" fmla="*/ 70 w 70"/>
                  <a:gd name="T9" fmla="*/ 0 h 72"/>
                  <a:gd name="T10" fmla="*/ 70 w 70"/>
                  <a:gd name="T11" fmla="*/ 72 h 72"/>
                  <a:gd name="T12" fmla="*/ 58 w 70"/>
                  <a:gd name="T13" fmla="*/ 72 h 72"/>
                  <a:gd name="T14" fmla="*/ 58 w 70"/>
                  <a:gd name="T15" fmla="*/ 20 h 72"/>
                  <a:gd name="T16" fmla="*/ 35 w 70"/>
                  <a:gd name="T17" fmla="*/ 54 h 72"/>
                  <a:gd name="T18" fmla="*/ 35 w 70"/>
                  <a:gd name="T19" fmla="*/ 54 h 72"/>
                  <a:gd name="T20" fmla="*/ 12 w 70"/>
                  <a:gd name="T21" fmla="*/ 21 h 72"/>
                  <a:gd name="T22" fmla="*/ 12 w 70"/>
                  <a:gd name="T23" fmla="*/ 72 h 72"/>
                  <a:gd name="T24" fmla="*/ 0 w 70"/>
                  <a:gd name="T25" fmla="*/ 72 h 72"/>
                  <a:gd name="T26" fmla="*/ 0 w 70"/>
                  <a:gd name="T2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2">
                    <a:moveTo>
                      <a:pt x="0" y="0"/>
                    </a:moveTo>
                    <a:lnTo>
                      <a:pt x="13" y="0"/>
                    </a:lnTo>
                    <a:lnTo>
                      <a:pt x="35" y="34"/>
                    </a:lnTo>
                    <a:lnTo>
                      <a:pt x="57" y="0"/>
                    </a:lnTo>
                    <a:lnTo>
                      <a:pt x="70" y="0"/>
                    </a:lnTo>
                    <a:lnTo>
                      <a:pt x="70" y="72"/>
                    </a:lnTo>
                    <a:lnTo>
                      <a:pt x="58" y="72"/>
                    </a:lnTo>
                    <a:lnTo>
                      <a:pt x="58" y="20"/>
                    </a:lnTo>
                    <a:lnTo>
                      <a:pt x="35" y="54"/>
                    </a:lnTo>
                    <a:lnTo>
                      <a:pt x="35" y="54"/>
                    </a:lnTo>
                    <a:lnTo>
                      <a:pt x="12" y="21"/>
                    </a:lnTo>
                    <a:lnTo>
                      <a:pt x="12" y="72"/>
                    </a:lnTo>
                    <a:lnTo>
                      <a:pt x="0" y="7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4"/>
              <p:cNvSpPr>
                <a:spLocks/>
              </p:cNvSpPr>
              <p:nvPr userDrawn="1"/>
            </p:nvSpPr>
            <p:spPr bwMode="auto">
              <a:xfrm>
                <a:off x="3151188" y="1344613"/>
                <a:ext cx="85725" cy="114300"/>
              </a:xfrm>
              <a:custGeom>
                <a:avLst/>
                <a:gdLst>
                  <a:gd name="T0" fmla="*/ 0 w 54"/>
                  <a:gd name="T1" fmla="*/ 0 h 72"/>
                  <a:gd name="T2" fmla="*/ 53 w 54"/>
                  <a:gd name="T3" fmla="*/ 0 h 72"/>
                  <a:gd name="T4" fmla="*/ 53 w 54"/>
                  <a:gd name="T5" fmla="*/ 11 h 72"/>
                  <a:gd name="T6" fmla="*/ 12 w 54"/>
                  <a:gd name="T7" fmla="*/ 11 h 72"/>
                  <a:gd name="T8" fmla="*/ 12 w 54"/>
                  <a:gd name="T9" fmla="*/ 30 h 72"/>
                  <a:gd name="T10" fmla="*/ 49 w 54"/>
                  <a:gd name="T11" fmla="*/ 30 h 72"/>
                  <a:gd name="T12" fmla="*/ 49 w 54"/>
                  <a:gd name="T13" fmla="*/ 41 h 72"/>
                  <a:gd name="T14" fmla="*/ 12 w 54"/>
                  <a:gd name="T15" fmla="*/ 41 h 72"/>
                  <a:gd name="T16" fmla="*/ 12 w 54"/>
                  <a:gd name="T17" fmla="*/ 60 h 72"/>
                  <a:gd name="T18" fmla="*/ 54 w 54"/>
                  <a:gd name="T19" fmla="*/ 60 h 72"/>
                  <a:gd name="T20" fmla="*/ 54 w 54"/>
                  <a:gd name="T21" fmla="*/ 72 h 72"/>
                  <a:gd name="T22" fmla="*/ 0 w 54"/>
                  <a:gd name="T23" fmla="*/ 72 h 72"/>
                  <a:gd name="T24" fmla="*/ 0 w 54"/>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2">
                    <a:moveTo>
                      <a:pt x="0" y="0"/>
                    </a:moveTo>
                    <a:lnTo>
                      <a:pt x="53" y="0"/>
                    </a:lnTo>
                    <a:lnTo>
                      <a:pt x="53" y="11"/>
                    </a:lnTo>
                    <a:lnTo>
                      <a:pt x="12" y="11"/>
                    </a:lnTo>
                    <a:lnTo>
                      <a:pt x="12" y="30"/>
                    </a:lnTo>
                    <a:lnTo>
                      <a:pt x="49" y="30"/>
                    </a:lnTo>
                    <a:lnTo>
                      <a:pt x="49" y="41"/>
                    </a:lnTo>
                    <a:lnTo>
                      <a:pt x="12" y="41"/>
                    </a:lnTo>
                    <a:lnTo>
                      <a:pt x="12" y="60"/>
                    </a:lnTo>
                    <a:lnTo>
                      <a:pt x="54" y="60"/>
                    </a:lnTo>
                    <a:lnTo>
                      <a:pt x="54" y="72"/>
                    </a:lnTo>
                    <a:lnTo>
                      <a:pt x="0" y="7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5"/>
              <p:cNvSpPr>
                <a:spLocks noEditPoints="1"/>
              </p:cNvSpPr>
              <p:nvPr userDrawn="1"/>
            </p:nvSpPr>
            <p:spPr bwMode="auto">
              <a:xfrm>
                <a:off x="3260725" y="1344613"/>
                <a:ext cx="96838" cy="114300"/>
              </a:xfrm>
              <a:custGeom>
                <a:avLst/>
                <a:gdLst>
                  <a:gd name="T0" fmla="*/ 0 w 74"/>
                  <a:gd name="T1" fmla="*/ 0 h 87"/>
                  <a:gd name="T2" fmla="*/ 39 w 74"/>
                  <a:gd name="T3" fmla="*/ 0 h 87"/>
                  <a:gd name="T4" fmla="*/ 64 w 74"/>
                  <a:gd name="T5" fmla="*/ 8 h 87"/>
                  <a:gd name="T6" fmla="*/ 71 w 74"/>
                  <a:gd name="T7" fmla="*/ 27 h 87"/>
                  <a:gd name="T8" fmla="*/ 71 w 74"/>
                  <a:gd name="T9" fmla="*/ 27 h 87"/>
                  <a:gd name="T10" fmla="*/ 50 w 74"/>
                  <a:gd name="T11" fmla="*/ 54 h 87"/>
                  <a:gd name="T12" fmla="*/ 74 w 74"/>
                  <a:gd name="T13" fmla="*/ 87 h 87"/>
                  <a:gd name="T14" fmla="*/ 56 w 74"/>
                  <a:gd name="T15" fmla="*/ 87 h 87"/>
                  <a:gd name="T16" fmla="*/ 34 w 74"/>
                  <a:gd name="T17" fmla="*/ 56 h 87"/>
                  <a:gd name="T18" fmla="*/ 15 w 74"/>
                  <a:gd name="T19" fmla="*/ 56 h 87"/>
                  <a:gd name="T20" fmla="*/ 15 w 74"/>
                  <a:gd name="T21" fmla="*/ 87 h 87"/>
                  <a:gd name="T22" fmla="*/ 0 w 74"/>
                  <a:gd name="T23" fmla="*/ 87 h 87"/>
                  <a:gd name="T24" fmla="*/ 0 w 74"/>
                  <a:gd name="T25" fmla="*/ 0 h 87"/>
                  <a:gd name="T26" fmla="*/ 38 w 74"/>
                  <a:gd name="T27" fmla="*/ 43 h 87"/>
                  <a:gd name="T28" fmla="*/ 56 w 74"/>
                  <a:gd name="T29" fmla="*/ 28 h 87"/>
                  <a:gd name="T30" fmla="*/ 56 w 74"/>
                  <a:gd name="T31" fmla="*/ 28 h 87"/>
                  <a:gd name="T32" fmla="*/ 38 w 74"/>
                  <a:gd name="T33" fmla="*/ 14 h 87"/>
                  <a:gd name="T34" fmla="*/ 15 w 74"/>
                  <a:gd name="T35" fmla="*/ 14 h 87"/>
                  <a:gd name="T36" fmla="*/ 15 w 74"/>
                  <a:gd name="T37" fmla="*/ 43 h 87"/>
                  <a:gd name="T38" fmla="*/ 38 w 74"/>
                  <a:gd name="T39"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87">
                    <a:moveTo>
                      <a:pt x="0" y="0"/>
                    </a:moveTo>
                    <a:cubicBezTo>
                      <a:pt x="39" y="0"/>
                      <a:pt x="39" y="0"/>
                      <a:pt x="39" y="0"/>
                    </a:cubicBezTo>
                    <a:cubicBezTo>
                      <a:pt x="50" y="0"/>
                      <a:pt x="58" y="3"/>
                      <a:pt x="64" y="8"/>
                    </a:cubicBezTo>
                    <a:cubicBezTo>
                      <a:pt x="68" y="13"/>
                      <a:pt x="71" y="20"/>
                      <a:pt x="71" y="27"/>
                    </a:cubicBezTo>
                    <a:cubicBezTo>
                      <a:pt x="71" y="27"/>
                      <a:pt x="71" y="27"/>
                      <a:pt x="71" y="27"/>
                    </a:cubicBezTo>
                    <a:cubicBezTo>
                      <a:pt x="71" y="42"/>
                      <a:pt x="62" y="50"/>
                      <a:pt x="50" y="54"/>
                    </a:cubicBezTo>
                    <a:cubicBezTo>
                      <a:pt x="74" y="87"/>
                      <a:pt x="74" y="87"/>
                      <a:pt x="74" y="87"/>
                    </a:cubicBezTo>
                    <a:cubicBezTo>
                      <a:pt x="56" y="87"/>
                      <a:pt x="56" y="87"/>
                      <a:pt x="56" y="87"/>
                    </a:cubicBezTo>
                    <a:cubicBezTo>
                      <a:pt x="34" y="56"/>
                      <a:pt x="34" y="56"/>
                      <a:pt x="34" y="56"/>
                    </a:cubicBezTo>
                    <a:cubicBezTo>
                      <a:pt x="15" y="56"/>
                      <a:pt x="15" y="56"/>
                      <a:pt x="15" y="56"/>
                    </a:cubicBezTo>
                    <a:cubicBezTo>
                      <a:pt x="15" y="87"/>
                      <a:pt x="15" y="87"/>
                      <a:pt x="15" y="87"/>
                    </a:cubicBezTo>
                    <a:cubicBezTo>
                      <a:pt x="0" y="87"/>
                      <a:pt x="0" y="87"/>
                      <a:pt x="0" y="87"/>
                    </a:cubicBezTo>
                    <a:lnTo>
                      <a:pt x="0" y="0"/>
                    </a:lnTo>
                    <a:close/>
                    <a:moveTo>
                      <a:pt x="38" y="43"/>
                    </a:moveTo>
                    <a:cubicBezTo>
                      <a:pt x="49" y="43"/>
                      <a:pt x="56" y="37"/>
                      <a:pt x="56" y="28"/>
                    </a:cubicBezTo>
                    <a:cubicBezTo>
                      <a:pt x="56" y="28"/>
                      <a:pt x="56" y="28"/>
                      <a:pt x="56" y="28"/>
                    </a:cubicBezTo>
                    <a:cubicBezTo>
                      <a:pt x="56" y="19"/>
                      <a:pt x="49" y="14"/>
                      <a:pt x="38" y="14"/>
                    </a:cubicBezTo>
                    <a:cubicBezTo>
                      <a:pt x="15" y="14"/>
                      <a:pt x="15" y="14"/>
                      <a:pt x="15" y="14"/>
                    </a:cubicBezTo>
                    <a:cubicBezTo>
                      <a:pt x="15" y="43"/>
                      <a:pt x="15" y="43"/>
                      <a:pt x="15" y="43"/>
                    </a:cubicBezTo>
                    <a:lnTo>
                      <a:pt x="38" y="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p:cNvSpPr>
                <a:spLocks/>
              </p:cNvSpPr>
              <p:nvPr userDrawn="1"/>
            </p:nvSpPr>
            <p:spPr bwMode="auto">
              <a:xfrm>
                <a:off x="3417888" y="1343025"/>
                <a:ext cx="90488" cy="117475"/>
              </a:xfrm>
              <a:custGeom>
                <a:avLst/>
                <a:gdLst>
                  <a:gd name="T0" fmla="*/ 0 w 68"/>
                  <a:gd name="T1" fmla="*/ 75 h 89"/>
                  <a:gd name="T2" fmla="*/ 9 w 68"/>
                  <a:gd name="T3" fmla="*/ 64 h 89"/>
                  <a:gd name="T4" fmla="*/ 37 w 68"/>
                  <a:gd name="T5" fmla="*/ 75 h 89"/>
                  <a:gd name="T6" fmla="*/ 52 w 68"/>
                  <a:gd name="T7" fmla="*/ 64 h 89"/>
                  <a:gd name="T8" fmla="*/ 52 w 68"/>
                  <a:gd name="T9" fmla="*/ 64 h 89"/>
                  <a:gd name="T10" fmla="*/ 33 w 68"/>
                  <a:gd name="T11" fmla="*/ 51 h 89"/>
                  <a:gd name="T12" fmla="*/ 4 w 68"/>
                  <a:gd name="T13" fmla="*/ 25 h 89"/>
                  <a:gd name="T14" fmla="*/ 4 w 68"/>
                  <a:gd name="T15" fmla="*/ 25 h 89"/>
                  <a:gd name="T16" fmla="*/ 33 w 68"/>
                  <a:gd name="T17" fmla="*/ 0 h 89"/>
                  <a:gd name="T18" fmla="*/ 65 w 68"/>
                  <a:gd name="T19" fmla="*/ 10 h 89"/>
                  <a:gd name="T20" fmla="*/ 57 w 68"/>
                  <a:gd name="T21" fmla="*/ 22 h 89"/>
                  <a:gd name="T22" fmla="*/ 33 w 68"/>
                  <a:gd name="T23" fmla="*/ 13 h 89"/>
                  <a:gd name="T24" fmla="*/ 19 w 68"/>
                  <a:gd name="T25" fmla="*/ 23 h 89"/>
                  <a:gd name="T26" fmla="*/ 19 w 68"/>
                  <a:gd name="T27" fmla="*/ 24 h 89"/>
                  <a:gd name="T28" fmla="*/ 40 w 68"/>
                  <a:gd name="T29" fmla="*/ 37 h 89"/>
                  <a:gd name="T30" fmla="*/ 68 w 68"/>
                  <a:gd name="T31" fmla="*/ 63 h 89"/>
                  <a:gd name="T32" fmla="*/ 68 w 68"/>
                  <a:gd name="T33" fmla="*/ 63 h 89"/>
                  <a:gd name="T34" fmla="*/ 37 w 68"/>
                  <a:gd name="T35" fmla="*/ 89 h 89"/>
                  <a:gd name="T36" fmla="*/ 0 w 68"/>
                  <a:gd name="T37"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89">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8" y="48"/>
                      <a:pt x="68" y="63"/>
                    </a:cubicBezTo>
                    <a:cubicBezTo>
                      <a:pt x="68" y="63"/>
                      <a:pt x="68" y="63"/>
                      <a:pt x="68" y="63"/>
                    </a:cubicBezTo>
                    <a:cubicBezTo>
                      <a:pt x="68" y="79"/>
                      <a:pt x="55" y="89"/>
                      <a:pt x="37" y="89"/>
                    </a:cubicBezTo>
                    <a:cubicBezTo>
                      <a:pt x="23" y="89"/>
                      <a:pt x="11" y="84"/>
                      <a:pt x="0" y="7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7"/>
              <p:cNvSpPr>
                <a:spLocks/>
              </p:cNvSpPr>
              <p:nvPr userDrawn="1"/>
            </p:nvSpPr>
            <p:spPr bwMode="auto">
              <a:xfrm>
                <a:off x="3529013" y="1344613"/>
                <a:ext cx="98425" cy="115887"/>
              </a:xfrm>
              <a:custGeom>
                <a:avLst/>
                <a:gdLst>
                  <a:gd name="T0" fmla="*/ 0 w 75"/>
                  <a:gd name="T1" fmla="*/ 50 h 88"/>
                  <a:gd name="T2" fmla="*/ 0 w 75"/>
                  <a:gd name="T3" fmla="*/ 0 h 88"/>
                  <a:gd name="T4" fmla="*/ 16 w 75"/>
                  <a:gd name="T5" fmla="*/ 0 h 88"/>
                  <a:gd name="T6" fmla="*/ 16 w 75"/>
                  <a:gd name="T7" fmla="*/ 49 h 88"/>
                  <a:gd name="T8" fmla="*/ 37 w 75"/>
                  <a:gd name="T9" fmla="*/ 74 h 88"/>
                  <a:gd name="T10" fmla="*/ 59 w 75"/>
                  <a:gd name="T11" fmla="*/ 50 h 88"/>
                  <a:gd name="T12" fmla="*/ 59 w 75"/>
                  <a:gd name="T13" fmla="*/ 0 h 88"/>
                  <a:gd name="T14" fmla="*/ 75 w 75"/>
                  <a:gd name="T15" fmla="*/ 0 h 88"/>
                  <a:gd name="T16" fmla="*/ 75 w 75"/>
                  <a:gd name="T17" fmla="*/ 49 h 88"/>
                  <a:gd name="T18" fmla="*/ 37 w 75"/>
                  <a:gd name="T19" fmla="*/ 88 h 88"/>
                  <a:gd name="T20" fmla="*/ 0 w 75"/>
                  <a:gd name="T21" fmla="*/ 5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88">
                    <a:moveTo>
                      <a:pt x="0" y="50"/>
                    </a:moveTo>
                    <a:cubicBezTo>
                      <a:pt x="0" y="0"/>
                      <a:pt x="0" y="0"/>
                      <a:pt x="0" y="0"/>
                    </a:cubicBezTo>
                    <a:cubicBezTo>
                      <a:pt x="16" y="0"/>
                      <a:pt x="16" y="0"/>
                      <a:pt x="16" y="0"/>
                    </a:cubicBezTo>
                    <a:cubicBezTo>
                      <a:pt x="16" y="49"/>
                      <a:pt x="16" y="49"/>
                      <a:pt x="16" y="49"/>
                    </a:cubicBezTo>
                    <a:cubicBezTo>
                      <a:pt x="16" y="65"/>
                      <a:pt x="24" y="74"/>
                      <a:pt x="37" y="74"/>
                    </a:cubicBezTo>
                    <a:cubicBezTo>
                      <a:pt x="51" y="74"/>
                      <a:pt x="59" y="66"/>
                      <a:pt x="59" y="50"/>
                    </a:cubicBezTo>
                    <a:cubicBezTo>
                      <a:pt x="59" y="0"/>
                      <a:pt x="59" y="0"/>
                      <a:pt x="59" y="0"/>
                    </a:cubicBezTo>
                    <a:cubicBezTo>
                      <a:pt x="75" y="0"/>
                      <a:pt x="75" y="0"/>
                      <a:pt x="75" y="0"/>
                    </a:cubicBezTo>
                    <a:cubicBezTo>
                      <a:pt x="75" y="49"/>
                      <a:pt x="75" y="49"/>
                      <a:pt x="75" y="49"/>
                    </a:cubicBezTo>
                    <a:cubicBezTo>
                      <a:pt x="75" y="75"/>
                      <a:pt x="60" y="88"/>
                      <a:pt x="37" y="88"/>
                    </a:cubicBezTo>
                    <a:cubicBezTo>
                      <a:pt x="15" y="88"/>
                      <a:pt x="0" y="75"/>
                      <a:pt x="0" y="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8"/>
              <p:cNvSpPr>
                <a:spLocks/>
              </p:cNvSpPr>
              <p:nvPr userDrawn="1"/>
            </p:nvSpPr>
            <p:spPr bwMode="auto">
              <a:xfrm>
                <a:off x="3649663" y="1341438"/>
                <a:ext cx="103188" cy="119062"/>
              </a:xfrm>
              <a:custGeom>
                <a:avLst/>
                <a:gdLst>
                  <a:gd name="T0" fmla="*/ 0 w 79"/>
                  <a:gd name="T1" fmla="*/ 45 h 90"/>
                  <a:gd name="T2" fmla="*/ 0 w 79"/>
                  <a:gd name="T3" fmla="*/ 45 h 90"/>
                  <a:gd name="T4" fmla="*/ 45 w 79"/>
                  <a:gd name="T5" fmla="*/ 0 h 90"/>
                  <a:gd name="T6" fmla="*/ 79 w 79"/>
                  <a:gd name="T7" fmla="*/ 14 h 90"/>
                  <a:gd name="T8" fmla="*/ 69 w 79"/>
                  <a:gd name="T9" fmla="*/ 25 h 90"/>
                  <a:gd name="T10" fmla="*/ 44 w 79"/>
                  <a:gd name="T11" fmla="*/ 14 h 90"/>
                  <a:gd name="T12" fmla="*/ 16 w 79"/>
                  <a:gd name="T13" fmla="*/ 45 h 90"/>
                  <a:gd name="T14" fmla="*/ 16 w 79"/>
                  <a:gd name="T15" fmla="*/ 45 h 90"/>
                  <a:gd name="T16" fmla="*/ 44 w 79"/>
                  <a:gd name="T17" fmla="*/ 76 h 90"/>
                  <a:gd name="T18" fmla="*/ 69 w 79"/>
                  <a:gd name="T19" fmla="*/ 65 h 90"/>
                  <a:gd name="T20" fmla="*/ 79 w 79"/>
                  <a:gd name="T21" fmla="*/ 75 h 90"/>
                  <a:gd name="T22" fmla="*/ 44 w 79"/>
                  <a:gd name="T23" fmla="*/ 90 h 90"/>
                  <a:gd name="T24" fmla="*/ 0 w 79"/>
                  <a:gd name="T25"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0">
                    <a:moveTo>
                      <a:pt x="0" y="45"/>
                    </a:moveTo>
                    <a:cubicBezTo>
                      <a:pt x="0" y="45"/>
                      <a:pt x="0" y="45"/>
                      <a:pt x="0" y="45"/>
                    </a:cubicBezTo>
                    <a:cubicBezTo>
                      <a:pt x="0" y="21"/>
                      <a:pt x="18" y="0"/>
                      <a:pt x="45" y="0"/>
                    </a:cubicBezTo>
                    <a:cubicBezTo>
                      <a:pt x="61" y="0"/>
                      <a:pt x="70" y="6"/>
                      <a:pt x="79" y="14"/>
                    </a:cubicBezTo>
                    <a:cubicBezTo>
                      <a:pt x="69" y="25"/>
                      <a:pt x="69" y="25"/>
                      <a:pt x="69" y="25"/>
                    </a:cubicBezTo>
                    <a:cubicBezTo>
                      <a:pt x="62" y="19"/>
                      <a:pt x="54" y="14"/>
                      <a:pt x="44" y="14"/>
                    </a:cubicBezTo>
                    <a:cubicBezTo>
                      <a:pt x="28" y="14"/>
                      <a:pt x="16" y="28"/>
                      <a:pt x="16" y="45"/>
                    </a:cubicBezTo>
                    <a:cubicBezTo>
                      <a:pt x="16" y="45"/>
                      <a:pt x="16" y="45"/>
                      <a:pt x="16" y="45"/>
                    </a:cubicBezTo>
                    <a:cubicBezTo>
                      <a:pt x="16" y="62"/>
                      <a:pt x="28" y="76"/>
                      <a:pt x="44" y="76"/>
                    </a:cubicBezTo>
                    <a:cubicBezTo>
                      <a:pt x="55" y="76"/>
                      <a:pt x="62" y="72"/>
                      <a:pt x="69" y="65"/>
                    </a:cubicBezTo>
                    <a:cubicBezTo>
                      <a:pt x="79" y="75"/>
                      <a:pt x="79" y="75"/>
                      <a:pt x="79" y="75"/>
                    </a:cubicBezTo>
                    <a:cubicBezTo>
                      <a:pt x="70" y="84"/>
                      <a:pt x="60" y="90"/>
                      <a:pt x="44" y="90"/>
                    </a:cubicBezTo>
                    <a:cubicBezTo>
                      <a:pt x="19" y="90"/>
                      <a:pt x="0" y="70"/>
                      <a:pt x="0" y="4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9"/>
              <p:cNvSpPr>
                <a:spLocks/>
              </p:cNvSpPr>
              <p:nvPr userDrawn="1"/>
            </p:nvSpPr>
            <p:spPr bwMode="auto">
              <a:xfrm>
                <a:off x="3765550" y="1341438"/>
                <a:ext cx="103188" cy="119062"/>
              </a:xfrm>
              <a:custGeom>
                <a:avLst/>
                <a:gdLst>
                  <a:gd name="T0" fmla="*/ 0 w 79"/>
                  <a:gd name="T1" fmla="*/ 45 h 90"/>
                  <a:gd name="T2" fmla="*/ 0 w 79"/>
                  <a:gd name="T3" fmla="*/ 45 h 90"/>
                  <a:gd name="T4" fmla="*/ 45 w 79"/>
                  <a:gd name="T5" fmla="*/ 0 h 90"/>
                  <a:gd name="T6" fmla="*/ 79 w 79"/>
                  <a:gd name="T7" fmla="*/ 14 h 90"/>
                  <a:gd name="T8" fmla="*/ 69 w 79"/>
                  <a:gd name="T9" fmla="*/ 25 h 90"/>
                  <a:gd name="T10" fmla="*/ 45 w 79"/>
                  <a:gd name="T11" fmla="*/ 14 h 90"/>
                  <a:gd name="T12" fmla="*/ 16 w 79"/>
                  <a:gd name="T13" fmla="*/ 45 h 90"/>
                  <a:gd name="T14" fmla="*/ 16 w 79"/>
                  <a:gd name="T15" fmla="*/ 45 h 90"/>
                  <a:gd name="T16" fmla="*/ 45 w 79"/>
                  <a:gd name="T17" fmla="*/ 76 h 90"/>
                  <a:gd name="T18" fmla="*/ 70 w 79"/>
                  <a:gd name="T19" fmla="*/ 65 h 90"/>
                  <a:gd name="T20" fmla="*/ 79 w 79"/>
                  <a:gd name="T21" fmla="*/ 75 h 90"/>
                  <a:gd name="T22" fmla="*/ 44 w 79"/>
                  <a:gd name="T23" fmla="*/ 90 h 90"/>
                  <a:gd name="T24" fmla="*/ 0 w 79"/>
                  <a:gd name="T25"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0">
                    <a:moveTo>
                      <a:pt x="0" y="45"/>
                    </a:moveTo>
                    <a:cubicBezTo>
                      <a:pt x="0" y="45"/>
                      <a:pt x="0" y="45"/>
                      <a:pt x="0" y="45"/>
                    </a:cubicBezTo>
                    <a:cubicBezTo>
                      <a:pt x="0" y="21"/>
                      <a:pt x="19" y="0"/>
                      <a:pt x="45" y="0"/>
                    </a:cubicBezTo>
                    <a:cubicBezTo>
                      <a:pt x="61" y="0"/>
                      <a:pt x="71" y="6"/>
                      <a:pt x="79" y="14"/>
                    </a:cubicBezTo>
                    <a:cubicBezTo>
                      <a:pt x="69" y="25"/>
                      <a:pt x="69" y="25"/>
                      <a:pt x="69" y="25"/>
                    </a:cubicBezTo>
                    <a:cubicBezTo>
                      <a:pt x="62" y="19"/>
                      <a:pt x="55" y="14"/>
                      <a:pt x="45" y="14"/>
                    </a:cubicBezTo>
                    <a:cubicBezTo>
                      <a:pt x="28" y="14"/>
                      <a:pt x="16" y="28"/>
                      <a:pt x="16" y="45"/>
                    </a:cubicBezTo>
                    <a:cubicBezTo>
                      <a:pt x="16" y="45"/>
                      <a:pt x="16" y="45"/>
                      <a:pt x="16" y="45"/>
                    </a:cubicBezTo>
                    <a:cubicBezTo>
                      <a:pt x="16" y="62"/>
                      <a:pt x="28" y="76"/>
                      <a:pt x="45" y="76"/>
                    </a:cubicBezTo>
                    <a:cubicBezTo>
                      <a:pt x="55" y="76"/>
                      <a:pt x="62" y="72"/>
                      <a:pt x="70" y="65"/>
                    </a:cubicBezTo>
                    <a:cubicBezTo>
                      <a:pt x="79" y="75"/>
                      <a:pt x="79" y="75"/>
                      <a:pt x="79" y="75"/>
                    </a:cubicBezTo>
                    <a:cubicBezTo>
                      <a:pt x="70" y="84"/>
                      <a:pt x="60" y="90"/>
                      <a:pt x="44" y="90"/>
                    </a:cubicBezTo>
                    <a:cubicBezTo>
                      <a:pt x="19" y="90"/>
                      <a:pt x="0" y="70"/>
                      <a:pt x="0" y="4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20"/>
              <p:cNvSpPr>
                <a:spLocks/>
              </p:cNvSpPr>
              <p:nvPr userDrawn="1"/>
            </p:nvSpPr>
            <p:spPr bwMode="auto">
              <a:xfrm>
                <a:off x="3890963" y="1344613"/>
                <a:ext cx="85725" cy="114300"/>
              </a:xfrm>
              <a:custGeom>
                <a:avLst/>
                <a:gdLst>
                  <a:gd name="T0" fmla="*/ 0 w 54"/>
                  <a:gd name="T1" fmla="*/ 0 h 72"/>
                  <a:gd name="T2" fmla="*/ 53 w 54"/>
                  <a:gd name="T3" fmla="*/ 0 h 72"/>
                  <a:gd name="T4" fmla="*/ 53 w 54"/>
                  <a:gd name="T5" fmla="*/ 11 h 72"/>
                  <a:gd name="T6" fmla="*/ 13 w 54"/>
                  <a:gd name="T7" fmla="*/ 11 h 72"/>
                  <a:gd name="T8" fmla="*/ 13 w 54"/>
                  <a:gd name="T9" fmla="*/ 30 h 72"/>
                  <a:gd name="T10" fmla="*/ 48 w 54"/>
                  <a:gd name="T11" fmla="*/ 30 h 72"/>
                  <a:gd name="T12" fmla="*/ 48 w 54"/>
                  <a:gd name="T13" fmla="*/ 41 h 72"/>
                  <a:gd name="T14" fmla="*/ 13 w 54"/>
                  <a:gd name="T15" fmla="*/ 41 h 72"/>
                  <a:gd name="T16" fmla="*/ 13 w 54"/>
                  <a:gd name="T17" fmla="*/ 60 h 72"/>
                  <a:gd name="T18" fmla="*/ 54 w 54"/>
                  <a:gd name="T19" fmla="*/ 60 h 72"/>
                  <a:gd name="T20" fmla="*/ 54 w 54"/>
                  <a:gd name="T21" fmla="*/ 72 h 72"/>
                  <a:gd name="T22" fmla="*/ 0 w 54"/>
                  <a:gd name="T23" fmla="*/ 72 h 72"/>
                  <a:gd name="T24" fmla="*/ 0 w 54"/>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2">
                    <a:moveTo>
                      <a:pt x="0" y="0"/>
                    </a:moveTo>
                    <a:lnTo>
                      <a:pt x="53" y="0"/>
                    </a:lnTo>
                    <a:lnTo>
                      <a:pt x="53" y="11"/>
                    </a:lnTo>
                    <a:lnTo>
                      <a:pt x="13" y="11"/>
                    </a:lnTo>
                    <a:lnTo>
                      <a:pt x="13" y="30"/>
                    </a:lnTo>
                    <a:lnTo>
                      <a:pt x="48" y="30"/>
                    </a:lnTo>
                    <a:lnTo>
                      <a:pt x="48" y="41"/>
                    </a:lnTo>
                    <a:lnTo>
                      <a:pt x="13" y="41"/>
                    </a:lnTo>
                    <a:lnTo>
                      <a:pt x="13" y="60"/>
                    </a:lnTo>
                    <a:lnTo>
                      <a:pt x="54" y="60"/>
                    </a:lnTo>
                    <a:lnTo>
                      <a:pt x="54" y="72"/>
                    </a:lnTo>
                    <a:lnTo>
                      <a:pt x="0" y="7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21"/>
              <p:cNvSpPr>
                <a:spLocks/>
              </p:cNvSpPr>
              <p:nvPr userDrawn="1"/>
            </p:nvSpPr>
            <p:spPr bwMode="auto">
              <a:xfrm>
                <a:off x="3992563" y="1343025"/>
                <a:ext cx="87313" cy="117475"/>
              </a:xfrm>
              <a:custGeom>
                <a:avLst/>
                <a:gdLst>
                  <a:gd name="T0" fmla="*/ 0 w 67"/>
                  <a:gd name="T1" fmla="*/ 75 h 89"/>
                  <a:gd name="T2" fmla="*/ 9 w 67"/>
                  <a:gd name="T3" fmla="*/ 64 h 89"/>
                  <a:gd name="T4" fmla="*/ 37 w 67"/>
                  <a:gd name="T5" fmla="*/ 75 h 89"/>
                  <a:gd name="T6" fmla="*/ 52 w 67"/>
                  <a:gd name="T7" fmla="*/ 64 h 89"/>
                  <a:gd name="T8" fmla="*/ 52 w 67"/>
                  <a:gd name="T9" fmla="*/ 64 h 89"/>
                  <a:gd name="T10" fmla="*/ 32 w 67"/>
                  <a:gd name="T11" fmla="*/ 51 h 89"/>
                  <a:gd name="T12" fmla="*/ 3 w 67"/>
                  <a:gd name="T13" fmla="*/ 25 h 89"/>
                  <a:gd name="T14" fmla="*/ 3 w 67"/>
                  <a:gd name="T15" fmla="*/ 25 h 89"/>
                  <a:gd name="T16" fmla="*/ 33 w 67"/>
                  <a:gd name="T17" fmla="*/ 0 h 89"/>
                  <a:gd name="T18" fmla="*/ 65 w 67"/>
                  <a:gd name="T19" fmla="*/ 10 h 89"/>
                  <a:gd name="T20" fmla="*/ 56 w 67"/>
                  <a:gd name="T21" fmla="*/ 22 h 89"/>
                  <a:gd name="T22" fmla="*/ 33 w 67"/>
                  <a:gd name="T23" fmla="*/ 13 h 89"/>
                  <a:gd name="T24" fmla="*/ 19 w 67"/>
                  <a:gd name="T25" fmla="*/ 23 h 89"/>
                  <a:gd name="T26" fmla="*/ 19 w 67"/>
                  <a:gd name="T27" fmla="*/ 24 h 89"/>
                  <a:gd name="T28" fmla="*/ 39 w 67"/>
                  <a:gd name="T29" fmla="*/ 37 h 89"/>
                  <a:gd name="T30" fmla="*/ 67 w 67"/>
                  <a:gd name="T31" fmla="*/ 63 h 89"/>
                  <a:gd name="T32" fmla="*/ 67 w 67"/>
                  <a:gd name="T33" fmla="*/ 63 h 89"/>
                  <a:gd name="T34" fmla="*/ 36 w 67"/>
                  <a:gd name="T35" fmla="*/ 89 h 89"/>
                  <a:gd name="T36" fmla="*/ 0 w 67"/>
                  <a:gd name="T37"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89">
                    <a:moveTo>
                      <a:pt x="0" y="75"/>
                    </a:moveTo>
                    <a:cubicBezTo>
                      <a:pt x="9" y="64"/>
                      <a:pt x="9" y="64"/>
                      <a:pt x="9" y="64"/>
                    </a:cubicBezTo>
                    <a:cubicBezTo>
                      <a:pt x="17" y="71"/>
                      <a:pt x="26" y="75"/>
                      <a:pt x="37" y="75"/>
                    </a:cubicBezTo>
                    <a:cubicBezTo>
                      <a:pt x="46" y="75"/>
                      <a:pt x="52" y="71"/>
                      <a:pt x="52" y="64"/>
                    </a:cubicBezTo>
                    <a:cubicBezTo>
                      <a:pt x="52" y="64"/>
                      <a:pt x="52" y="64"/>
                      <a:pt x="52" y="64"/>
                    </a:cubicBezTo>
                    <a:cubicBezTo>
                      <a:pt x="52" y="58"/>
                      <a:pt x="48" y="55"/>
                      <a:pt x="32" y="51"/>
                    </a:cubicBezTo>
                    <a:cubicBezTo>
                      <a:pt x="14" y="46"/>
                      <a:pt x="3" y="41"/>
                      <a:pt x="3" y="25"/>
                    </a:cubicBezTo>
                    <a:cubicBezTo>
                      <a:pt x="3" y="25"/>
                      <a:pt x="3" y="25"/>
                      <a:pt x="3" y="25"/>
                    </a:cubicBezTo>
                    <a:cubicBezTo>
                      <a:pt x="3" y="10"/>
                      <a:pt x="16" y="0"/>
                      <a:pt x="33" y="0"/>
                    </a:cubicBezTo>
                    <a:cubicBezTo>
                      <a:pt x="46" y="0"/>
                      <a:pt x="56" y="3"/>
                      <a:pt x="65" y="10"/>
                    </a:cubicBezTo>
                    <a:cubicBezTo>
                      <a:pt x="56" y="22"/>
                      <a:pt x="56" y="22"/>
                      <a:pt x="56" y="22"/>
                    </a:cubicBezTo>
                    <a:cubicBezTo>
                      <a:pt x="49" y="16"/>
                      <a:pt x="41" y="13"/>
                      <a:pt x="33" y="13"/>
                    </a:cubicBezTo>
                    <a:cubicBezTo>
                      <a:pt x="24" y="13"/>
                      <a:pt x="19" y="18"/>
                      <a:pt x="19" y="23"/>
                    </a:cubicBezTo>
                    <a:cubicBezTo>
                      <a:pt x="19" y="24"/>
                      <a:pt x="19" y="24"/>
                      <a:pt x="19" y="24"/>
                    </a:cubicBezTo>
                    <a:cubicBezTo>
                      <a:pt x="19" y="30"/>
                      <a:pt x="23" y="33"/>
                      <a:pt x="39" y="37"/>
                    </a:cubicBezTo>
                    <a:cubicBezTo>
                      <a:pt x="58" y="42"/>
                      <a:pt x="67" y="48"/>
                      <a:pt x="67" y="63"/>
                    </a:cubicBezTo>
                    <a:cubicBezTo>
                      <a:pt x="67" y="63"/>
                      <a:pt x="67" y="63"/>
                      <a:pt x="67" y="63"/>
                    </a:cubicBezTo>
                    <a:cubicBezTo>
                      <a:pt x="67" y="79"/>
                      <a:pt x="54" y="89"/>
                      <a:pt x="36" y="89"/>
                    </a:cubicBezTo>
                    <a:cubicBezTo>
                      <a:pt x="23" y="89"/>
                      <a:pt x="10" y="84"/>
                      <a:pt x="0" y="7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22"/>
              <p:cNvSpPr>
                <a:spLocks/>
              </p:cNvSpPr>
              <p:nvPr userDrawn="1"/>
            </p:nvSpPr>
            <p:spPr bwMode="auto">
              <a:xfrm>
                <a:off x="4094163" y="1343025"/>
                <a:ext cx="88900" cy="117475"/>
              </a:xfrm>
              <a:custGeom>
                <a:avLst/>
                <a:gdLst>
                  <a:gd name="T0" fmla="*/ 0 w 67"/>
                  <a:gd name="T1" fmla="*/ 75 h 89"/>
                  <a:gd name="T2" fmla="*/ 9 w 67"/>
                  <a:gd name="T3" fmla="*/ 64 h 89"/>
                  <a:gd name="T4" fmla="*/ 37 w 67"/>
                  <a:gd name="T5" fmla="*/ 75 h 89"/>
                  <a:gd name="T6" fmla="*/ 52 w 67"/>
                  <a:gd name="T7" fmla="*/ 64 h 89"/>
                  <a:gd name="T8" fmla="*/ 52 w 67"/>
                  <a:gd name="T9" fmla="*/ 64 h 89"/>
                  <a:gd name="T10" fmla="*/ 33 w 67"/>
                  <a:gd name="T11" fmla="*/ 51 h 89"/>
                  <a:gd name="T12" fmla="*/ 4 w 67"/>
                  <a:gd name="T13" fmla="*/ 25 h 89"/>
                  <a:gd name="T14" fmla="*/ 4 w 67"/>
                  <a:gd name="T15" fmla="*/ 25 h 89"/>
                  <a:gd name="T16" fmla="*/ 33 w 67"/>
                  <a:gd name="T17" fmla="*/ 0 h 89"/>
                  <a:gd name="T18" fmla="*/ 65 w 67"/>
                  <a:gd name="T19" fmla="*/ 10 h 89"/>
                  <a:gd name="T20" fmla="*/ 57 w 67"/>
                  <a:gd name="T21" fmla="*/ 22 h 89"/>
                  <a:gd name="T22" fmla="*/ 33 w 67"/>
                  <a:gd name="T23" fmla="*/ 13 h 89"/>
                  <a:gd name="T24" fmla="*/ 19 w 67"/>
                  <a:gd name="T25" fmla="*/ 23 h 89"/>
                  <a:gd name="T26" fmla="*/ 19 w 67"/>
                  <a:gd name="T27" fmla="*/ 24 h 89"/>
                  <a:gd name="T28" fmla="*/ 40 w 67"/>
                  <a:gd name="T29" fmla="*/ 37 h 89"/>
                  <a:gd name="T30" fmla="*/ 67 w 67"/>
                  <a:gd name="T31" fmla="*/ 63 h 89"/>
                  <a:gd name="T32" fmla="*/ 67 w 67"/>
                  <a:gd name="T33" fmla="*/ 63 h 89"/>
                  <a:gd name="T34" fmla="*/ 36 w 67"/>
                  <a:gd name="T35" fmla="*/ 89 h 89"/>
                  <a:gd name="T36" fmla="*/ 0 w 67"/>
                  <a:gd name="T37"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89">
                    <a:moveTo>
                      <a:pt x="0" y="75"/>
                    </a:moveTo>
                    <a:cubicBezTo>
                      <a:pt x="9" y="64"/>
                      <a:pt x="9" y="64"/>
                      <a:pt x="9" y="64"/>
                    </a:cubicBezTo>
                    <a:cubicBezTo>
                      <a:pt x="18" y="71"/>
                      <a:pt x="26" y="75"/>
                      <a:pt x="37" y="75"/>
                    </a:cubicBezTo>
                    <a:cubicBezTo>
                      <a:pt x="46" y="75"/>
                      <a:pt x="52" y="71"/>
                      <a:pt x="52" y="64"/>
                    </a:cubicBezTo>
                    <a:cubicBezTo>
                      <a:pt x="52" y="64"/>
                      <a:pt x="52" y="64"/>
                      <a:pt x="52" y="64"/>
                    </a:cubicBezTo>
                    <a:cubicBezTo>
                      <a:pt x="52" y="58"/>
                      <a:pt x="49" y="55"/>
                      <a:pt x="33" y="51"/>
                    </a:cubicBezTo>
                    <a:cubicBezTo>
                      <a:pt x="14" y="46"/>
                      <a:pt x="4" y="41"/>
                      <a:pt x="4" y="25"/>
                    </a:cubicBezTo>
                    <a:cubicBezTo>
                      <a:pt x="4" y="25"/>
                      <a:pt x="4" y="25"/>
                      <a:pt x="4" y="25"/>
                    </a:cubicBezTo>
                    <a:cubicBezTo>
                      <a:pt x="4" y="10"/>
                      <a:pt x="16" y="0"/>
                      <a:pt x="33" y="0"/>
                    </a:cubicBezTo>
                    <a:cubicBezTo>
                      <a:pt x="46" y="0"/>
                      <a:pt x="56" y="3"/>
                      <a:pt x="65" y="10"/>
                    </a:cubicBezTo>
                    <a:cubicBezTo>
                      <a:pt x="57" y="22"/>
                      <a:pt x="57" y="22"/>
                      <a:pt x="57" y="22"/>
                    </a:cubicBezTo>
                    <a:cubicBezTo>
                      <a:pt x="49" y="16"/>
                      <a:pt x="41" y="13"/>
                      <a:pt x="33" y="13"/>
                    </a:cubicBezTo>
                    <a:cubicBezTo>
                      <a:pt x="24" y="13"/>
                      <a:pt x="19" y="18"/>
                      <a:pt x="19" y="23"/>
                    </a:cubicBezTo>
                    <a:cubicBezTo>
                      <a:pt x="19" y="24"/>
                      <a:pt x="19" y="24"/>
                      <a:pt x="19" y="24"/>
                    </a:cubicBezTo>
                    <a:cubicBezTo>
                      <a:pt x="19" y="30"/>
                      <a:pt x="23" y="33"/>
                      <a:pt x="40" y="37"/>
                    </a:cubicBezTo>
                    <a:cubicBezTo>
                      <a:pt x="58" y="42"/>
                      <a:pt x="67" y="48"/>
                      <a:pt x="67" y="63"/>
                    </a:cubicBezTo>
                    <a:cubicBezTo>
                      <a:pt x="67" y="63"/>
                      <a:pt x="67" y="63"/>
                      <a:pt x="67" y="63"/>
                    </a:cubicBezTo>
                    <a:cubicBezTo>
                      <a:pt x="67" y="79"/>
                      <a:pt x="55" y="89"/>
                      <a:pt x="36" y="89"/>
                    </a:cubicBezTo>
                    <a:cubicBezTo>
                      <a:pt x="23" y="89"/>
                      <a:pt x="11" y="84"/>
                      <a:pt x="0" y="7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23"/>
              <p:cNvSpPr>
                <a:spLocks noEditPoints="1"/>
              </p:cNvSpPr>
              <p:nvPr userDrawn="1"/>
            </p:nvSpPr>
            <p:spPr bwMode="auto">
              <a:xfrm>
                <a:off x="4256088" y="1344613"/>
                <a:ext cx="87313" cy="114300"/>
              </a:xfrm>
              <a:custGeom>
                <a:avLst/>
                <a:gdLst>
                  <a:gd name="T0" fmla="*/ 0 w 67"/>
                  <a:gd name="T1" fmla="*/ 0 h 87"/>
                  <a:gd name="T2" fmla="*/ 34 w 67"/>
                  <a:gd name="T3" fmla="*/ 0 h 87"/>
                  <a:gd name="T4" fmla="*/ 67 w 67"/>
                  <a:gd name="T5" fmla="*/ 29 h 87"/>
                  <a:gd name="T6" fmla="*/ 67 w 67"/>
                  <a:gd name="T7" fmla="*/ 29 h 87"/>
                  <a:gd name="T8" fmla="*/ 32 w 67"/>
                  <a:gd name="T9" fmla="*/ 59 h 87"/>
                  <a:gd name="T10" fmla="*/ 15 w 67"/>
                  <a:gd name="T11" fmla="*/ 59 h 87"/>
                  <a:gd name="T12" fmla="*/ 15 w 67"/>
                  <a:gd name="T13" fmla="*/ 87 h 87"/>
                  <a:gd name="T14" fmla="*/ 0 w 67"/>
                  <a:gd name="T15" fmla="*/ 87 h 87"/>
                  <a:gd name="T16" fmla="*/ 0 w 67"/>
                  <a:gd name="T17" fmla="*/ 0 h 87"/>
                  <a:gd name="T18" fmla="*/ 33 w 67"/>
                  <a:gd name="T19" fmla="*/ 45 h 87"/>
                  <a:gd name="T20" fmla="*/ 51 w 67"/>
                  <a:gd name="T21" fmla="*/ 29 h 87"/>
                  <a:gd name="T22" fmla="*/ 51 w 67"/>
                  <a:gd name="T23" fmla="*/ 29 h 87"/>
                  <a:gd name="T24" fmla="*/ 33 w 67"/>
                  <a:gd name="T25" fmla="*/ 14 h 87"/>
                  <a:gd name="T26" fmla="*/ 15 w 67"/>
                  <a:gd name="T27" fmla="*/ 14 h 87"/>
                  <a:gd name="T28" fmla="*/ 15 w 67"/>
                  <a:gd name="T29" fmla="*/ 45 h 87"/>
                  <a:gd name="T30" fmla="*/ 33 w 67"/>
                  <a:gd name="T31"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87">
                    <a:moveTo>
                      <a:pt x="0" y="0"/>
                    </a:moveTo>
                    <a:cubicBezTo>
                      <a:pt x="34" y="0"/>
                      <a:pt x="34" y="0"/>
                      <a:pt x="34" y="0"/>
                    </a:cubicBezTo>
                    <a:cubicBezTo>
                      <a:pt x="54" y="0"/>
                      <a:pt x="67" y="11"/>
                      <a:pt x="67" y="29"/>
                    </a:cubicBezTo>
                    <a:cubicBezTo>
                      <a:pt x="67" y="29"/>
                      <a:pt x="67" y="29"/>
                      <a:pt x="67" y="29"/>
                    </a:cubicBezTo>
                    <a:cubicBezTo>
                      <a:pt x="67" y="49"/>
                      <a:pt x="51" y="59"/>
                      <a:pt x="32" y="59"/>
                    </a:cubicBezTo>
                    <a:cubicBezTo>
                      <a:pt x="15" y="59"/>
                      <a:pt x="15" y="59"/>
                      <a:pt x="15" y="59"/>
                    </a:cubicBezTo>
                    <a:cubicBezTo>
                      <a:pt x="15" y="87"/>
                      <a:pt x="15" y="87"/>
                      <a:pt x="15" y="87"/>
                    </a:cubicBezTo>
                    <a:cubicBezTo>
                      <a:pt x="0" y="87"/>
                      <a:pt x="0" y="87"/>
                      <a:pt x="0" y="87"/>
                    </a:cubicBezTo>
                    <a:lnTo>
                      <a:pt x="0" y="0"/>
                    </a:lnTo>
                    <a:close/>
                    <a:moveTo>
                      <a:pt x="33" y="45"/>
                    </a:moveTo>
                    <a:cubicBezTo>
                      <a:pt x="44" y="45"/>
                      <a:pt x="51" y="39"/>
                      <a:pt x="51" y="29"/>
                    </a:cubicBezTo>
                    <a:cubicBezTo>
                      <a:pt x="51" y="29"/>
                      <a:pt x="51" y="29"/>
                      <a:pt x="51" y="29"/>
                    </a:cubicBezTo>
                    <a:cubicBezTo>
                      <a:pt x="51" y="19"/>
                      <a:pt x="44" y="14"/>
                      <a:pt x="33" y="14"/>
                    </a:cubicBezTo>
                    <a:cubicBezTo>
                      <a:pt x="15" y="14"/>
                      <a:pt x="15" y="14"/>
                      <a:pt x="15" y="14"/>
                    </a:cubicBezTo>
                    <a:cubicBezTo>
                      <a:pt x="15" y="45"/>
                      <a:pt x="15" y="45"/>
                      <a:pt x="15" y="45"/>
                    </a:cubicBezTo>
                    <a:lnTo>
                      <a:pt x="33"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24"/>
              <p:cNvSpPr>
                <a:spLocks/>
              </p:cNvSpPr>
              <p:nvPr userDrawn="1"/>
            </p:nvSpPr>
            <p:spPr bwMode="auto">
              <a:xfrm>
                <a:off x="4364038" y="1344613"/>
                <a:ext cx="80963" cy="114300"/>
              </a:xfrm>
              <a:custGeom>
                <a:avLst/>
                <a:gdLst>
                  <a:gd name="T0" fmla="*/ 0 w 51"/>
                  <a:gd name="T1" fmla="*/ 0 h 72"/>
                  <a:gd name="T2" fmla="*/ 13 w 51"/>
                  <a:gd name="T3" fmla="*/ 0 h 72"/>
                  <a:gd name="T4" fmla="*/ 13 w 51"/>
                  <a:gd name="T5" fmla="*/ 60 h 72"/>
                  <a:gd name="T6" fmla="*/ 51 w 51"/>
                  <a:gd name="T7" fmla="*/ 60 h 72"/>
                  <a:gd name="T8" fmla="*/ 51 w 51"/>
                  <a:gd name="T9" fmla="*/ 72 h 72"/>
                  <a:gd name="T10" fmla="*/ 0 w 51"/>
                  <a:gd name="T11" fmla="*/ 72 h 72"/>
                  <a:gd name="T12" fmla="*/ 0 w 51"/>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51" h="72">
                    <a:moveTo>
                      <a:pt x="0" y="0"/>
                    </a:moveTo>
                    <a:lnTo>
                      <a:pt x="13" y="0"/>
                    </a:lnTo>
                    <a:lnTo>
                      <a:pt x="13" y="60"/>
                    </a:lnTo>
                    <a:lnTo>
                      <a:pt x="51" y="60"/>
                    </a:lnTo>
                    <a:lnTo>
                      <a:pt x="51" y="72"/>
                    </a:lnTo>
                    <a:lnTo>
                      <a:pt x="0" y="7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25"/>
              <p:cNvSpPr>
                <a:spLocks noEditPoints="1"/>
              </p:cNvSpPr>
              <p:nvPr userDrawn="1"/>
            </p:nvSpPr>
            <p:spPr bwMode="auto">
              <a:xfrm>
                <a:off x="4454525" y="1343025"/>
                <a:ext cx="119063" cy="115887"/>
              </a:xfrm>
              <a:custGeom>
                <a:avLst/>
                <a:gdLst>
                  <a:gd name="T0" fmla="*/ 32 w 75"/>
                  <a:gd name="T1" fmla="*/ 0 h 73"/>
                  <a:gd name="T2" fmla="*/ 43 w 75"/>
                  <a:gd name="T3" fmla="*/ 0 h 73"/>
                  <a:gd name="T4" fmla="*/ 75 w 75"/>
                  <a:gd name="T5" fmla="*/ 73 h 73"/>
                  <a:gd name="T6" fmla="*/ 62 w 75"/>
                  <a:gd name="T7" fmla="*/ 73 h 73"/>
                  <a:gd name="T8" fmla="*/ 55 w 75"/>
                  <a:gd name="T9" fmla="*/ 56 h 73"/>
                  <a:gd name="T10" fmla="*/ 21 w 75"/>
                  <a:gd name="T11" fmla="*/ 56 h 73"/>
                  <a:gd name="T12" fmla="*/ 14 w 75"/>
                  <a:gd name="T13" fmla="*/ 73 h 73"/>
                  <a:gd name="T14" fmla="*/ 0 w 75"/>
                  <a:gd name="T15" fmla="*/ 73 h 73"/>
                  <a:gd name="T16" fmla="*/ 32 w 75"/>
                  <a:gd name="T17" fmla="*/ 0 h 73"/>
                  <a:gd name="T18" fmla="*/ 50 w 75"/>
                  <a:gd name="T19" fmla="*/ 44 h 73"/>
                  <a:gd name="T20" fmla="*/ 38 w 75"/>
                  <a:gd name="T21" fmla="*/ 15 h 73"/>
                  <a:gd name="T22" fmla="*/ 25 w 75"/>
                  <a:gd name="T23" fmla="*/ 44 h 73"/>
                  <a:gd name="T24" fmla="*/ 50 w 75"/>
                  <a:gd name="T25"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73">
                    <a:moveTo>
                      <a:pt x="32" y="0"/>
                    </a:moveTo>
                    <a:lnTo>
                      <a:pt x="43" y="0"/>
                    </a:lnTo>
                    <a:lnTo>
                      <a:pt x="75" y="73"/>
                    </a:lnTo>
                    <a:lnTo>
                      <a:pt x="62" y="73"/>
                    </a:lnTo>
                    <a:lnTo>
                      <a:pt x="55" y="56"/>
                    </a:lnTo>
                    <a:lnTo>
                      <a:pt x="21" y="56"/>
                    </a:lnTo>
                    <a:lnTo>
                      <a:pt x="14" y="73"/>
                    </a:lnTo>
                    <a:lnTo>
                      <a:pt x="0" y="73"/>
                    </a:lnTo>
                    <a:lnTo>
                      <a:pt x="32" y="0"/>
                    </a:lnTo>
                    <a:close/>
                    <a:moveTo>
                      <a:pt x="50" y="44"/>
                    </a:moveTo>
                    <a:lnTo>
                      <a:pt x="38" y="15"/>
                    </a:lnTo>
                    <a:lnTo>
                      <a:pt x="25" y="44"/>
                    </a:lnTo>
                    <a:lnTo>
                      <a:pt x="50" y="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26"/>
              <p:cNvSpPr>
                <a:spLocks/>
              </p:cNvSpPr>
              <p:nvPr userDrawn="1"/>
            </p:nvSpPr>
            <p:spPr bwMode="auto">
              <a:xfrm>
                <a:off x="4570413" y="1344613"/>
                <a:ext cx="93663" cy="114300"/>
              </a:xfrm>
              <a:custGeom>
                <a:avLst/>
                <a:gdLst>
                  <a:gd name="T0" fmla="*/ 23 w 59"/>
                  <a:gd name="T1" fmla="*/ 12 h 72"/>
                  <a:gd name="T2" fmla="*/ 0 w 59"/>
                  <a:gd name="T3" fmla="*/ 12 h 72"/>
                  <a:gd name="T4" fmla="*/ 0 w 59"/>
                  <a:gd name="T5" fmla="*/ 0 h 72"/>
                  <a:gd name="T6" fmla="*/ 59 w 59"/>
                  <a:gd name="T7" fmla="*/ 0 h 72"/>
                  <a:gd name="T8" fmla="*/ 59 w 59"/>
                  <a:gd name="T9" fmla="*/ 12 h 72"/>
                  <a:gd name="T10" fmla="*/ 35 w 59"/>
                  <a:gd name="T11" fmla="*/ 12 h 72"/>
                  <a:gd name="T12" fmla="*/ 35 w 59"/>
                  <a:gd name="T13" fmla="*/ 72 h 72"/>
                  <a:gd name="T14" fmla="*/ 23 w 59"/>
                  <a:gd name="T15" fmla="*/ 72 h 72"/>
                  <a:gd name="T16" fmla="*/ 23 w 59"/>
                  <a:gd name="T17"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72">
                    <a:moveTo>
                      <a:pt x="23" y="12"/>
                    </a:moveTo>
                    <a:lnTo>
                      <a:pt x="0" y="12"/>
                    </a:lnTo>
                    <a:lnTo>
                      <a:pt x="0" y="0"/>
                    </a:lnTo>
                    <a:lnTo>
                      <a:pt x="59" y="0"/>
                    </a:lnTo>
                    <a:lnTo>
                      <a:pt x="59" y="12"/>
                    </a:lnTo>
                    <a:lnTo>
                      <a:pt x="35" y="12"/>
                    </a:lnTo>
                    <a:lnTo>
                      <a:pt x="35" y="72"/>
                    </a:lnTo>
                    <a:lnTo>
                      <a:pt x="23" y="72"/>
                    </a:lnTo>
                    <a:lnTo>
                      <a:pt x="23"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27"/>
              <p:cNvSpPr>
                <a:spLocks/>
              </p:cNvSpPr>
              <p:nvPr userDrawn="1"/>
            </p:nvSpPr>
            <p:spPr bwMode="auto">
              <a:xfrm>
                <a:off x="4684713" y="1344613"/>
                <a:ext cx="84138" cy="114300"/>
              </a:xfrm>
              <a:custGeom>
                <a:avLst/>
                <a:gdLst>
                  <a:gd name="T0" fmla="*/ 0 w 53"/>
                  <a:gd name="T1" fmla="*/ 0 h 72"/>
                  <a:gd name="T2" fmla="*/ 53 w 53"/>
                  <a:gd name="T3" fmla="*/ 0 h 72"/>
                  <a:gd name="T4" fmla="*/ 53 w 53"/>
                  <a:gd name="T5" fmla="*/ 12 h 72"/>
                  <a:gd name="T6" fmla="*/ 12 w 53"/>
                  <a:gd name="T7" fmla="*/ 12 h 72"/>
                  <a:gd name="T8" fmla="*/ 12 w 53"/>
                  <a:gd name="T9" fmla="*/ 31 h 72"/>
                  <a:gd name="T10" fmla="*/ 49 w 53"/>
                  <a:gd name="T11" fmla="*/ 31 h 72"/>
                  <a:gd name="T12" fmla="*/ 49 w 53"/>
                  <a:gd name="T13" fmla="*/ 42 h 72"/>
                  <a:gd name="T14" fmla="*/ 12 w 53"/>
                  <a:gd name="T15" fmla="*/ 42 h 72"/>
                  <a:gd name="T16" fmla="*/ 12 w 53"/>
                  <a:gd name="T17" fmla="*/ 72 h 72"/>
                  <a:gd name="T18" fmla="*/ 0 w 53"/>
                  <a:gd name="T19" fmla="*/ 72 h 72"/>
                  <a:gd name="T20" fmla="*/ 0 w 53"/>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72">
                    <a:moveTo>
                      <a:pt x="0" y="0"/>
                    </a:moveTo>
                    <a:lnTo>
                      <a:pt x="53" y="0"/>
                    </a:lnTo>
                    <a:lnTo>
                      <a:pt x="53" y="12"/>
                    </a:lnTo>
                    <a:lnTo>
                      <a:pt x="12" y="12"/>
                    </a:lnTo>
                    <a:lnTo>
                      <a:pt x="12" y="31"/>
                    </a:lnTo>
                    <a:lnTo>
                      <a:pt x="49" y="31"/>
                    </a:lnTo>
                    <a:lnTo>
                      <a:pt x="49" y="42"/>
                    </a:lnTo>
                    <a:lnTo>
                      <a:pt x="12" y="42"/>
                    </a:lnTo>
                    <a:lnTo>
                      <a:pt x="12" y="72"/>
                    </a:lnTo>
                    <a:lnTo>
                      <a:pt x="0" y="7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28"/>
              <p:cNvSpPr>
                <a:spLocks noEditPoints="1"/>
              </p:cNvSpPr>
              <p:nvPr userDrawn="1"/>
            </p:nvSpPr>
            <p:spPr bwMode="auto">
              <a:xfrm>
                <a:off x="4784725" y="1341438"/>
                <a:ext cx="119063" cy="119062"/>
              </a:xfrm>
              <a:custGeom>
                <a:avLst/>
                <a:gdLst>
                  <a:gd name="T0" fmla="*/ 0 w 91"/>
                  <a:gd name="T1" fmla="*/ 45 h 90"/>
                  <a:gd name="T2" fmla="*/ 0 w 91"/>
                  <a:gd name="T3" fmla="*/ 45 h 90"/>
                  <a:gd name="T4" fmla="*/ 45 w 91"/>
                  <a:gd name="T5" fmla="*/ 0 h 90"/>
                  <a:gd name="T6" fmla="*/ 91 w 91"/>
                  <a:gd name="T7" fmla="*/ 45 h 90"/>
                  <a:gd name="T8" fmla="*/ 91 w 91"/>
                  <a:gd name="T9" fmla="*/ 45 h 90"/>
                  <a:gd name="T10" fmla="*/ 45 w 91"/>
                  <a:gd name="T11" fmla="*/ 90 h 90"/>
                  <a:gd name="T12" fmla="*/ 0 w 91"/>
                  <a:gd name="T13" fmla="*/ 45 h 90"/>
                  <a:gd name="T14" fmla="*/ 75 w 91"/>
                  <a:gd name="T15" fmla="*/ 45 h 90"/>
                  <a:gd name="T16" fmla="*/ 75 w 91"/>
                  <a:gd name="T17" fmla="*/ 45 h 90"/>
                  <a:gd name="T18" fmla="*/ 45 w 91"/>
                  <a:gd name="T19" fmla="*/ 14 h 90"/>
                  <a:gd name="T20" fmla="*/ 16 w 91"/>
                  <a:gd name="T21" fmla="*/ 45 h 90"/>
                  <a:gd name="T22" fmla="*/ 16 w 91"/>
                  <a:gd name="T23" fmla="*/ 45 h 90"/>
                  <a:gd name="T24" fmla="*/ 45 w 91"/>
                  <a:gd name="T25" fmla="*/ 76 h 90"/>
                  <a:gd name="T26" fmla="*/ 75 w 91"/>
                  <a:gd name="T27"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0">
                    <a:moveTo>
                      <a:pt x="0" y="45"/>
                    </a:moveTo>
                    <a:cubicBezTo>
                      <a:pt x="0" y="45"/>
                      <a:pt x="0" y="45"/>
                      <a:pt x="0" y="45"/>
                    </a:cubicBezTo>
                    <a:cubicBezTo>
                      <a:pt x="0" y="21"/>
                      <a:pt x="19" y="0"/>
                      <a:pt x="45" y="0"/>
                    </a:cubicBezTo>
                    <a:cubicBezTo>
                      <a:pt x="72" y="0"/>
                      <a:pt x="91" y="21"/>
                      <a:pt x="91" y="45"/>
                    </a:cubicBezTo>
                    <a:cubicBezTo>
                      <a:pt x="91" y="45"/>
                      <a:pt x="91" y="45"/>
                      <a:pt x="91" y="45"/>
                    </a:cubicBezTo>
                    <a:cubicBezTo>
                      <a:pt x="91" y="70"/>
                      <a:pt x="72" y="90"/>
                      <a:pt x="45" y="90"/>
                    </a:cubicBezTo>
                    <a:cubicBezTo>
                      <a:pt x="18" y="90"/>
                      <a:pt x="0" y="70"/>
                      <a:pt x="0" y="45"/>
                    </a:cubicBezTo>
                    <a:close/>
                    <a:moveTo>
                      <a:pt x="75" y="45"/>
                    </a:moveTo>
                    <a:cubicBezTo>
                      <a:pt x="75" y="45"/>
                      <a:pt x="75" y="45"/>
                      <a:pt x="75" y="45"/>
                    </a:cubicBezTo>
                    <a:cubicBezTo>
                      <a:pt x="75" y="28"/>
                      <a:pt x="62" y="14"/>
                      <a:pt x="45" y="14"/>
                    </a:cubicBezTo>
                    <a:cubicBezTo>
                      <a:pt x="28" y="14"/>
                      <a:pt x="16" y="28"/>
                      <a:pt x="16" y="45"/>
                    </a:cubicBezTo>
                    <a:cubicBezTo>
                      <a:pt x="16" y="45"/>
                      <a:pt x="16" y="45"/>
                      <a:pt x="16" y="45"/>
                    </a:cubicBezTo>
                    <a:cubicBezTo>
                      <a:pt x="16" y="62"/>
                      <a:pt x="28" y="76"/>
                      <a:pt x="45" y="76"/>
                    </a:cubicBezTo>
                    <a:cubicBezTo>
                      <a:pt x="63" y="76"/>
                      <a:pt x="75" y="62"/>
                      <a:pt x="75" y="4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29"/>
              <p:cNvSpPr>
                <a:spLocks noEditPoints="1"/>
              </p:cNvSpPr>
              <p:nvPr userDrawn="1"/>
            </p:nvSpPr>
            <p:spPr bwMode="auto">
              <a:xfrm>
                <a:off x="4927600" y="1344613"/>
                <a:ext cx="96838" cy="114300"/>
              </a:xfrm>
              <a:custGeom>
                <a:avLst/>
                <a:gdLst>
                  <a:gd name="T0" fmla="*/ 0 w 74"/>
                  <a:gd name="T1" fmla="*/ 0 h 87"/>
                  <a:gd name="T2" fmla="*/ 39 w 74"/>
                  <a:gd name="T3" fmla="*/ 0 h 87"/>
                  <a:gd name="T4" fmla="*/ 64 w 74"/>
                  <a:gd name="T5" fmla="*/ 8 h 87"/>
                  <a:gd name="T6" fmla="*/ 71 w 74"/>
                  <a:gd name="T7" fmla="*/ 27 h 87"/>
                  <a:gd name="T8" fmla="*/ 71 w 74"/>
                  <a:gd name="T9" fmla="*/ 27 h 87"/>
                  <a:gd name="T10" fmla="*/ 51 w 74"/>
                  <a:gd name="T11" fmla="*/ 54 h 87"/>
                  <a:gd name="T12" fmla="*/ 74 w 74"/>
                  <a:gd name="T13" fmla="*/ 87 h 87"/>
                  <a:gd name="T14" fmla="*/ 56 w 74"/>
                  <a:gd name="T15" fmla="*/ 87 h 87"/>
                  <a:gd name="T16" fmla="*/ 35 w 74"/>
                  <a:gd name="T17" fmla="*/ 56 h 87"/>
                  <a:gd name="T18" fmla="*/ 15 w 74"/>
                  <a:gd name="T19" fmla="*/ 56 h 87"/>
                  <a:gd name="T20" fmla="*/ 15 w 74"/>
                  <a:gd name="T21" fmla="*/ 87 h 87"/>
                  <a:gd name="T22" fmla="*/ 0 w 74"/>
                  <a:gd name="T23" fmla="*/ 87 h 87"/>
                  <a:gd name="T24" fmla="*/ 0 w 74"/>
                  <a:gd name="T25" fmla="*/ 0 h 87"/>
                  <a:gd name="T26" fmla="*/ 38 w 74"/>
                  <a:gd name="T27" fmla="*/ 43 h 87"/>
                  <a:gd name="T28" fmla="*/ 56 w 74"/>
                  <a:gd name="T29" fmla="*/ 28 h 87"/>
                  <a:gd name="T30" fmla="*/ 56 w 74"/>
                  <a:gd name="T31" fmla="*/ 28 h 87"/>
                  <a:gd name="T32" fmla="*/ 38 w 74"/>
                  <a:gd name="T33" fmla="*/ 14 h 87"/>
                  <a:gd name="T34" fmla="*/ 15 w 74"/>
                  <a:gd name="T35" fmla="*/ 14 h 87"/>
                  <a:gd name="T36" fmla="*/ 15 w 74"/>
                  <a:gd name="T37" fmla="*/ 43 h 87"/>
                  <a:gd name="T38" fmla="*/ 38 w 74"/>
                  <a:gd name="T39"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87">
                    <a:moveTo>
                      <a:pt x="0" y="0"/>
                    </a:moveTo>
                    <a:cubicBezTo>
                      <a:pt x="39" y="0"/>
                      <a:pt x="39" y="0"/>
                      <a:pt x="39" y="0"/>
                    </a:cubicBezTo>
                    <a:cubicBezTo>
                      <a:pt x="50" y="0"/>
                      <a:pt x="58" y="3"/>
                      <a:pt x="64" y="8"/>
                    </a:cubicBezTo>
                    <a:cubicBezTo>
                      <a:pt x="69" y="13"/>
                      <a:pt x="71" y="20"/>
                      <a:pt x="71" y="27"/>
                    </a:cubicBezTo>
                    <a:cubicBezTo>
                      <a:pt x="71" y="27"/>
                      <a:pt x="71" y="27"/>
                      <a:pt x="71" y="27"/>
                    </a:cubicBezTo>
                    <a:cubicBezTo>
                      <a:pt x="71" y="42"/>
                      <a:pt x="63" y="50"/>
                      <a:pt x="51" y="54"/>
                    </a:cubicBezTo>
                    <a:cubicBezTo>
                      <a:pt x="74" y="87"/>
                      <a:pt x="74" y="87"/>
                      <a:pt x="74" y="87"/>
                    </a:cubicBezTo>
                    <a:cubicBezTo>
                      <a:pt x="56" y="87"/>
                      <a:pt x="56" y="87"/>
                      <a:pt x="56" y="87"/>
                    </a:cubicBezTo>
                    <a:cubicBezTo>
                      <a:pt x="35" y="56"/>
                      <a:pt x="35" y="56"/>
                      <a:pt x="35" y="56"/>
                    </a:cubicBezTo>
                    <a:cubicBezTo>
                      <a:pt x="15" y="56"/>
                      <a:pt x="15" y="56"/>
                      <a:pt x="15" y="56"/>
                    </a:cubicBezTo>
                    <a:cubicBezTo>
                      <a:pt x="15" y="87"/>
                      <a:pt x="15" y="87"/>
                      <a:pt x="15" y="87"/>
                    </a:cubicBezTo>
                    <a:cubicBezTo>
                      <a:pt x="0" y="87"/>
                      <a:pt x="0" y="87"/>
                      <a:pt x="0" y="87"/>
                    </a:cubicBezTo>
                    <a:lnTo>
                      <a:pt x="0" y="0"/>
                    </a:lnTo>
                    <a:close/>
                    <a:moveTo>
                      <a:pt x="38" y="43"/>
                    </a:moveTo>
                    <a:cubicBezTo>
                      <a:pt x="49" y="43"/>
                      <a:pt x="56" y="37"/>
                      <a:pt x="56" y="28"/>
                    </a:cubicBezTo>
                    <a:cubicBezTo>
                      <a:pt x="56" y="28"/>
                      <a:pt x="56" y="28"/>
                      <a:pt x="56" y="28"/>
                    </a:cubicBezTo>
                    <a:cubicBezTo>
                      <a:pt x="56" y="19"/>
                      <a:pt x="49" y="14"/>
                      <a:pt x="38" y="14"/>
                    </a:cubicBezTo>
                    <a:cubicBezTo>
                      <a:pt x="15" y="14"/>
                      <a:pt x="15" y="14"/>
                      <a:pt x="15" y="14"/>
                    </a:cubicBezTo>
                    <a:cubicBezTo>
                      <a:pt x="15" y="43"/>
                      <a:pt x="15" y="43"/>
                      <a:pt x="15" y="43"/>
                    </a:cubicBezTo>
                    <a:lnTo>
                      <a:pt x="38" y="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30"/>
              <p:cNvSpPr>
                <a:spLocks/>
              </p:cNvSpPr>
              <p:nvPr userDrawn="1"/>
            </p:nvSpPr>
            <p:spPr bwMode="auto">
              <a:xfrm>
                <a:off x="5046663" y="1344613"/>
                <a:ext cx="111125" cy="114300"/>
              </a:xfrm>
              <a:custGeom>
                <a:avLst/>
                <a:gdLst>
                  <a:gd name="T0" fmla="*/ 0 w 70"/>
                  <a:gd name="T1" fmla="*/ 0 h 72"/>
                  <a:gd name="T2" fmla="*/ 13 w 70"/>
                  <a:gd name="T3" fmla="*/ 0 h 72"/>
                  <a:gd name="T4" fmla="*/ 35 w 70"/>
                  <a:gd name="T5" fmla="*/ 34 h 72"/>
                  <a:gd name="T6" fmla="*/ 57 w 70"/>
                  <a:gd name="T7" fmla="*/ 0 h 72"/>
                  <a:gd name="T8" fmla="*/ 70 w 70"/>
                  <a:gd name="T9" fmla="*/ 0 h 72"/>
                  <a:gd name="T10" fmla="*/ 70 w 70"/>
                  <a:gd name="T11" fmla="*/ 72 h 72"/>
                  <a:gd name="T12" fmla="*/ 57 w 70"/>
                  <a:gd name="T13" fmla="*/ 72 h 72"/>
                  <a:gd name="T14" fmla="*/ 57 w 70"/>
                  <a:gd name="T15" fmla="*/ 20 h 72"/>
                  <a:gd name="T16" fmla="*/ 35 w 70"/>
                  <a:gd name="T17" fmla="*/ 54 h 72"/>
                  <a:gd name="T18" fmla="*/ 34 w 70"/>
                  <a:gd name="T19" fmla="*/ 54 h 72"/>
                  <a:gd name="T20" fmla="*/ 12 w 70"/>
                  <a:gd name="T21" fmla="*/ 21 h 72"/>
                  <a:gd name="T22" fmla="*/ 12 w 70"/>
                  <a:gd name="T23" fmla="*/ 72 h 72"/>
                  <a:gd name="T24" fmla="*/ 0 w 70"/>
                  <a:gd name="T25" fmla="*/ 72 h 72"/>
                  <a:gd name="T26" fmla="*/ 0 w 70"/>
                  <a:gd name="T2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2">
                    <a:moveTo>
                      <a:pt x="0" y="0"/>
                    </a:moveTo>
                    <a:lnTo>
                      <a:pt x="13" y="0"/>
                    </a:lnTo>
                    <a:lnTo>
                      <a:pt x="35" y="34"/>
                    </a:lnTo>
                    <a:lnTo>
                      <a:pt x="57" y="0"/>
                    </a:lnTo>
                    <a:lnTo>
                      <a:pt x="70" y="0"/>
                    </a:lnTo>
                    <a:lnTo>
                      <a:pt x="70" y="72"/>
                    </a:lnTo>
                    <a:lnTo>
                      <a:pt x="57" y="72"/>
                    </a:lnTo>
                    <a:lnTo>
                      <a:pt x="57" y="20"/>
                    </a:lnTo>
                    <a:lnTo>
                      <a:pt x="35" y="54"/>
                    </a:lnTo>
                    <a:lnTo>
                      <a:pt x="34" y="54"/>
                    </a:lnTo>
                    <a:lnTo>
                      <a:pt x="12" y="21"/>
                    </a:lnTo>
                    <a:lnTo>
                      <a:pt x="12" y="72"/>
                    </a:lnTo>
                    <a:lnTo>
                      <a:pt x="0" y="7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6" name="Group 18"/>
            <p:cNvGrpSpPr>
              <a:grpSpLocks noChangeAspect="1"/>
            </p:cNvGrpSpPr>
            <p:nvPr userDrawn="1"/>
          </p:nvGrpSpPr>
          <p:grpSpPr bwMode="auto">
            <a:xfrm>
              <a:off x="338138" y="878332"/>
              <a:ext cx="1593294" cy="1115568"/>
              <a:chOff x="267" y="-340"/>
              <a:chExt cx="7144" cy="5002"/>
            </a:xfrm>
          </p:grpSpPr>
          <p:sp>
            <p:nvSpPr>
              <p:cNvPr id="197"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7572" y="2839696"/>
            <a:ext cx="1934097" cy="1975628"/>
          </a:xfrm>
          <a:prstGeom prst="rect">
            <a:avLst/>
          </a:prstGeom>
        </p:spPr>
      </p:pic>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75237"/>
            <a:ext cx="355225" cy="355133"/>
          </a:xfrm>
          <a:prstGeom prst="rect">
            <a:avLst/>
          </a:prstGeom>
        </p:spPr>
      </p:pic>
      <p:sp>
        <p:nvSpPr>
          <p:cNvPr id="48" name="Oval 47"/>
          <p:cNvSpPr/>
          <p:nvPr/>
        </p:nvSpPr>
        <p:spPr>
          <a:xfrm>
            <a:off x="-739492" y="-121700"/>
            <a:ext cx="964723" cy="964472"/>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49" name="Picture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1295" y="466941"/>
            <a:ext cx="1479872" cy="1479487"/>
          </a:xfrm>
          <a:prstGeom prst="rect">
            <a:avLst/>
          </a:prstGeom>
        </p:spPr>
      </p:pic>
      <p:grpSp>
        <p:nvGrpSpPr>
          <p:cNvPr id="50" name="Group 49"/>
          <p:cNvGrpSpPr/>
          <p:nvPr/>
        </p:nvGrpSpPr>
        <p:grpSpPr>
          <a:xfrm>
            <a:off x="6516798" y="3770058"/>
            <a:ext cx="828489" cy="724529"/>
            <a:chOff x="9356933" y="5612937"/>
            <a:chExt cx="434231" cy="379842"/>
          </a:xfrm>
        </p:grpSpPr>
        <p:sp>
          <p:nvSpPr>
            <p:cNvPr id="51" name="Oval 50"/>
            <p:cNvSpPr/>
            <p:nvPr userDrawn="1"/>
          </p:nvSpPr>
          <p:spPr>
            <a:xfrm>
              <a:off x="9356933" y="5612937"/>
              <a:ext cx="338651" cy="338651"/>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VAG Rounded Std Light"/>
              </a:endParaRPr>
            </a:p>
          </p:txBody>
        </p:sp>
        <p:sp>
          <p:nvSpPr>
            <p:cNvPr id="52" name="Oval 51"/>
            <p:cNvSpPr/>
            <p:nvPr userDrawn="1"/>
          </p:nvSpPr>
          <p:spPr>
            <a:xfrm>
              <a:off x="9600004" y="5801619"/>
              <a:ext cx="191160" cy="191160"/>
            </a:xfrm>
            <a:prstGeom prst="ellipse">
              <a:avLst/>
            </a:prstGeom>
            <a:solidFill>
              <a:srgbClr val="FFFFFF">
                <a:alpha val="2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VAG Rounded Std Light"/>
              </a:endParaRPr>
            </a:p>
          </p:txBody>
        </p:sp>
      </p:grpSp>
    </p:spTree>
    <p:extLst>
      <p:ext uri="{BB962C8B-B14F-4D97-AF65-F5344CB8AC3E}">
        <p14:creationId xmlns:p14="http://schemas.microsoft.com/office/powerpoint/2010/main" val="572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gue_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p:nvPr>
        </p:nvSpPr>
        <p:spPr>
          <a:xfrm>
            <a:off x="270342" y="1571627"/>
            <a:ext cx="8614034" cy="1971675"/>
          </a:xfrm>
        </p:spPr>
        <p:txBody>
          <a:bodyPr lIns="0" tIns="0" rIns="0" bIns="0" anchor="b">
            <a:noAutofit/>
          </a:bodyPr>
          <a:lstStyle>
            <a:lvl1pPr algn="l">
              <a:defRPr sz="4100">
                <a:solidFill>
                  <a:schemeClr val="bg1"/>
                </a:solidFill>
              </a:defRPr>
            </a:lvl1pPr>
          </a:lstStyle>
          <a:p>
            <a:r>
              <a:rPr lang="en-US" smtClean="0"/>
              <a:t>Click to edit Master title style</a:t>
            </a:r>
            <a:endParaRPr lang="en-US" dirty="0"/>
          </a:p>
        </p:txBody>
      </p:sp>
      <p:sp>
        <p:nvSpPr>
          <p:cNvPr id="10" name="Subtitle 2"/>
          <p:cNvSpPr>
            <a:spLocks noGrp="1"/>
          </p:cNvSpPr>
          <p:nvPr>
            <p:ph type="subTitle" idx="1"/>
          </p:nvPr>
        </p:nvSpPr>
        <p:spPr>
          <a:xfrm>
            <a:off x="270342" y="3657600"/>
            <a:ext cx="8614034" cy="800100"/>
          </a:xfrm>
        </p:spPr>
        <p:txBody>
          <a:bodyPr lIns="0" tIns="0" rIns="0" bIns="0">
            <a:noAutofit/>
          </a:bodyPr>
          <a:lstStyle>
            <a:lvl1pPr marL="0" indent="0" algn="l">
              <a:buNone/>
              <a:defRPr sz="1800">
                <a:solidFill>
                  <a:schemeClr val="bg1"/>
                </a:solidFill>
                <a:latin typeface="+mj-lt"/>
              </a:defRPr>
            </a:lvl1pPr>
            <a:lvl2pPr marL="342916" indent="0" algn="ctr">
              <a:buNone/>
              <a:defRPr>
                <a:solidFill>
                  <a:schemeClr val="tx1">
                    <a:tint val="75000"/>
                  </a:schemeClr>
                </a:solidFill>
              </a:defRPr>
            </a:lvl2pPr>
            <a:lvl3pPr marL="685834" indent="0" algn="ctr">
              <a:buNone/>
              <a:defRPr>
                <a:solidFill>
                  <a:schemeClr val="tx1">
                    <a:tint val="75000"/>
                  </a:schemeClr>
                </a:solidFill>
              </a:defRPr>
            </a:lvl3pPr>
            <a:lvl4pPr marL="1028751" indent="0" algn="ctr">
              <a:buNone/>
              <a:defRPr>
                <a:solidFill>
                  <a:schemeClr val="tx1">
                    <a:tint val="75000"/>
                  </a:schemeClr>
                </a:solidFill>
              </a:defRPr>
            </a:lvl4pPr>
            <a:lvl5pPr marL="1371669" indent="0" algn="ctr">
              <a:buNone/>
              <a:defRPr>
                <a:solidFill>
                  <a:schemeClr val="tx1">
                    <a:tint val="75000"/>
                  </a:schemeClr>
                </a:solidFill>
              </a:defRPr>
            </a:lvl5pPr>
            <a:lvl6pPr marL="1714585" indent="0" algn="ctr">
              <a:buNone/>
              <a:defRPr>
                <a:solidFill>
                  <a:schemeClr val="tx1">
                    <a:tint val="75000"/>
                  </a:schemeClr>
                </a:solidFill>
              </a:defRPr>
            </a:lvl6pPr>
            <a:lvl7pPr marL="2057503" indent="0" algn="ctr">
              <a:buNone/>
              <a:defRPr>
                <a:solidFill>
                  <a:schemeClr val="tx1">
                    <a:tint val="75000"/>
                  </a:schemeClr>
                </a:solidFill>
              </a:defRPr>
            </a:lvl7pPr>
            <a:lvl8pPr marL="2400420" indent="0" algn="ctr">
              <a:buNone/>
              <a:defRPr>
                <a:solidFill>
                  <a:schemeClr val="tx1">
                    <a:tint val="75000"/>
                  </a:schemeClr>
                </a:solidFill>
              </a:defRPr>
            </a:lvl8pPr>
            <a:lvl9pPr marL="2743338" indent="0" algn="ctr">
              <a:buNone/>
              <a:defRPr>
                <a:solidFill>
                  <a:schemeClr val="tx1">
                    <a:tint val="75000"/>
                  </a:schemeClr>
                </a:solidFill>
              </a:defRPr>
            </a:lvl9pPr>
          </a:lstStyle>
          <a:p>
            <a:r>
              <a:rPr lang="en-US" smtClean="0"/>
              <a:t>Click to edit Master subtitle style</a:t>
            </a:r>
            <a:endParaRPr lang="en-US" dirty="0"/>
          </a:p>
        </p:txBody>
      </p:sp>
      <p:cxnSp>
        <p:nvCxnSpPr>
          <p:cNvPr id="4" name="Straight Connector 3"/>
          <p:cNvCxnSpPr/>
          <p:nvPr/>
        </p:nvCxnSpPr>
        <p:spPr>
          <a:xfrm flipH="1">
            <a:off x="257242" y="3600450"/>
            <a:ext cx="8886758"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Group 18"/>
          <p:cNvGrpSpPr>
            <a:grpSpLocks noChangeAspect="1"/>
          </p:cNvGrpSpPr>
          <p:nvPr/>
        </p:nvGrpSpPr>
        <p:grpSpPr bwMode="auto">
          <a:xfrm>
            <a:off x="8434650" y="4703178"/>
            <a:ext cx="458991" cy="321287"/>
            <a:chOff x="267" y="-340"/>
            <a:chExt cx="7144" cy="5002"/>
          </a:xfrm>
        </p:grpSpPr>
        <p:sp>
          <p:nvSpPr>
            <p:cNvPr id="4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5159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peaker_slide_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67532" y="429767"/>
            <a:ext cx="5535692" cy="1971675"/>
          </a:xfrm>
        </p:spPr>
        <p:txBody>
          <a:bodyPr lIns="0" tIns="0" rIns="0" bIns="0" anchor="b">
            <a:noAutofit/>
          </a:bodyPr>
          <a:lstStyle>
            <a:lvl1pPr algn="l">
              <a:defRPr sz="410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267532" y="2515741"/>
            <a:ext cx="5535692" cy="1056032"/>
          </a:xfrm>
        </p:spPr>
        <p:txBody>
          <a:bodyPr lIns="0" tIns="0" rIns="0" bIns="0">
            <a:noAutofit/>
          </a:bodyPr>
          <a:lstStyle>
            <a:lvl1pPr marL="0" indent="0" algn="l">
              <a:buNone/>
              <a:defRPr sz="1500">
                <a:solidFill>
                  <a:schemeClr val="bg1"/>
                </a:solidFill>
                <a:latin typeface="+mj-lt"/>
              </a:defRPr>
            </a:lvl1pPr>
            <a:lvl2pPr marL="342916" indent="0" algn="ctr">
              <a:buNone/>
              <a:defRPr>
                <a:solidFill>
                  <a:schemeClr val="tx1">
                    <a:tint val="75000"/>
                  </a:schemeClr>
                </a:solidFill>
              </a:defRPr>
            </a:lvl2pPr>
            <a:lvl3pPr marL="685834" indent="0" algn="ctr">
              <a:buNone/>
              <a:defRPr>
                <a:solidFill>
                  <a:schemeClr val="tx1">
                    <a:tint val="75000"/>
                  </a:schemeClr>
                </a:solidFill>
              </a:defRPr>
            </a:lvl3pPr>
            <a:lvl4pPr marL="1028751" indent="0" algn="ctr">
              <a:buNone/>
              <a:defRPr>
                <a:solidFill>
                  <a:schemeClr val="tx1">
                    <a:tint val="75000"/>
                  </a:schemeClr>
                </a:solidFill>
              </a:defRPr>
            </a:lvl4pPr>
            <a:lvl5pPr marL="1371669" indent="0" algn="ctr">
              <a:buNone/>
              <a:defRPr>
                <a:solidFill>
                  <a:schemeClr val="tx1">
                    <a:tint val="75000"/>
                  </a:schemeClr>
                </a:solidFill>
              </a:defRPr>
            </a:lvl5pPr>
            <a:lvl6pPr marL="1714585" indent="0" algn="ctr">
              <a:buNone/>
              <a:defRPr>
                <a:solidFill>
                  <a:schemeClr val="tx1">
                    <a:tint val="75000"/>
                  </a:schemeClr>
                </a:solidFill>
              </a:defRPr>
            </a:lvl6pPr>
            <a:lvl7pPr marL="2057503" indent="0" algn="ctr">
              <a:buNone/>
              <a:defRPr>
                <a:solidFill>
                  <a:schemeClr val="tx1">
                    <a:tint val="75000"/>
                  </a:schemeClr>
                </a:solidFill>
              </a:defRPr>
            </a:lvl7pPr>
            <a:lvl8pPr marL="2400420" indent="0" algn="ctr">
              <a:buNone/>
              <a:defRPr>
                <a:solidFill>
                  <a:schemeClr val="tx1">
                    <a:tint val="75000"/>
                  </a:schemeClr>
                </a:solidFill>
              </a:defRPr>
            </a:lvl8pPr>
            <a:lvl9pPr marL="2743338" indent="0" algn="ctr">
              <a:buNone/>
              <a:defRPr>
                <a:solidFill>
                  <a:schemeClr val="tx1">
                    <a:tint val="75000"/>
                  </a:schemeClr>
                </a:solidFill>
              </a:defRPr>
            </a:lvl9pPr>
          </a:lstStyle>
          <a:p>
            <a:r>
              <a:rPr lang="en-US" smtClean="0"/>
              <a:t>Click to edit Master subtitle style</a:t>
            </a:r>
            <a:endParaRPr lang="en-US" dirty="0"/>
          </a:p>
        </p:txBody>
      </p:sp>
      <p:grpSp>
        <p:nvGrpSpPr>
          <p:cNvPr id="11" name="Group 18"/>
          <p:cNvGrpSpPr>
            <a:grpSpLocks noChangeAspect="1"/>
          </p:cNvGrpSpPr>
          <p:nvPr/>
        </p:nvGrpSpPr>
        <p:grpSpPr bwMode="auto">
          <a:xfrm>
            <a:off x="6575883" y="1581338"/>
            <a:ext cx="1898812" cy="1329135"/>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26" name="Straight Connector 25"/>
          <p:cNvCxnSpPr/>
          <p:nvPr/>
        </p:nvCxnSpPr>
        <p:spPr>
          <a:xfrm flipH="1">
            <a:off x="-20209" y="2460990"/>
            <a:ext cx="5986797"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94961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peaker_slide_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1736383" y="1571801"/>
            <a:ext cx="7165494" cy="1971675"/>
          </a:xfrm>
        </p:spPr>
        <p:txBody>
          <a:bodyPr lIns="68583" tIns="0" rIns="0" bIns="0" anchor="b">
            <a:noAutofit/>
          </a:bodyPr>
          <a:lstStyle>
            <a:lvl1pPr algn="l">
              <a:defRPr sz="4100">
                <a:solidFill>
                  <a:schemeClr val="bg1"/>
                </a:solidFill>
              </a:defRPr>
            </a:lvl1pPr>
          </a:lstStyle>
          <a:p>
            <a:r>
              <a:rPr lang="en-US" dirty="0" smtClean="0"/>
              <a:t>Speaker Name</a:t>
            </a:r>
            <a:endParaRPr lang="en-US" dirty="0"/>
          </a:p>
        </p:txBody>
      </p:sp>
      <p:sp>
        <p:nvSpPr>
          <p:cNvPr id="10" name="Subtitle 2"/>
          <p:cNvSpPr>
            <a:spLocks noGrp="1"/>
          </p:cNvSpPr>
          <p:nvPr>
            <p:ph type="subTitle" idx="1"/>
          </p:nvPr>
        </p:nvSpPr>
        <p:spPr>
          <a:xfrm>
            <a:off x="1736383" y="3657774"/>
            <a:ext cx="7165494" cy="1056032"/>
          </a:xfrm>
        </p:spPr>
        <p:txBody>
          <a:bodyPr lIns="68583" tIns="0" rIns="0" bIns="0">
            <a:noAutofit/>
          </a:bodyPr>
          <a:lstStyle>
            <a:lvl1pPr marL="0" indent="0" algn="l">
              <a:buNone/>
              <a:defRPr sz="1500">
                <a:solidFill>
                  <a:schemeClr val="bg1"/>
                </a:solidFill>
                <a:latin typeface="+mj-lt"/>
              </a:defRPr>
            </a:lvl1pPr>
            <a:lvl2pPr marL="342916" indent="0" algn="ctr">
              <a:buNone/>
              <a:defRPr>
                <a:solidFill>
                  <a:schemeClr val="tx1">
                    <a:tint val="75000"/>
                  </a:schemeClr>
                </a:solidFill>
              </a:defRPr>
            </a:lvl2pPr>
            <a:lvl3pPr marL="685834" indent="0" algn="ctr">
              <a:buNone/>
              <a:defRPr>
                <a:solidFill>
                  <a:schemeClr val="tx1">
                    <a:tint val="75000"/>
                  </a:schemeClr>
                </a:solidFill>
              </a:defRPr>
            </a:lvl3pPr>
            <a:lvl4pPr marL="1028751" indent="0" algn="ctr">
              <a:buNone/>
              <a:defRPr>
                <a:solidFill>
                  <a:schemeClr val="tx1">
                    <a:tint val="75000"/>
                  </a:schemeClr>
                </a:solidFill>
              </a:defRPr>
            </a:lvl4pPr>
            <a:lvl5pPr marL="1371669" indent="0" algn="ctr">
              <a:buNone/>
              <a:defRPr>
                <a:solidFill>
                  <a:schemeClr val="tx1">
                    <a:tint val="75000"/>
                  </a:schemeClr>
                </a:solidFill>
              </a:defRPr>
            </a:lvl5pPr>
            <a:lvl6pPr marL="1714585" indent="0" algn="ctr">
              <a:buNone/>
              <a:defRPr>
                <a:solidFill>
                  <a:schemeClr val="tx1">
                    <a:tint val="75000"/>
                  </a:schemeClr>
                </a:solidFill>
              </a:defRPr>
            </a:lvl6pPr>
            <a:lvl7pPr marL="2057503" indent="0" algn="ctr">
              <a:buNone/>
              <a:defRPr>
                <a:solidFill>
                  <a:schemeClr val="tx1">
                    <a:tint val="75000"/>
                  </a:schemeClr>
                </a:solidFill>
              </a:defRPr>
            </a:lvl7pPr>
            <a:lvl8pPr marL="2400420" indent="0" algn="ctr">
              <a:buNone/>
              <a:defRPr>
                <a:solidFill>
                  <a:schemeClr val="tx1">
                    <a:tint val="75000"/>
                  </a:schemeClr>
                </a:solidFill>
              </a:defRPr>
            </a:lvl8pPr>
            <a:lvl9pPr marL="2743338" indent="0" algn="ctr">
              <a:buNone/>
              <a:defRPr>
                <a:solidFill>
                  <a:schemeClr val="tx1">
                    <a:tint val="75000"/>
                  </a:schemeClr>
                </a:solidFill>
              </a:defRPr>
            </a:lvl9pPr>
          </a:lstStyle>
          <a:p>
            <a:r>
              <a:rPr lang="en-US" smtClean="0"/>
              <a:t>Click to edit Master subtitle style</a:t>
            </a:r>
            <a:endParaRPr lang="en-US" dirty="0" smtClean="0"/>
          </a:p>
        </p:txBody>
      </p:sp>
      <p:cxnSp>
        <p:nvCxnSpPr>
          <p:cNvPr id="3" name="Straight Connector 2"/>
          <p:cNvCxnSpPr/>
          <p:nvPr/>
        </p:nvCxnSpPr>
        <p:spPr>
          <a:xfrm>
            <a:off x="1622054" y="2988735"/>
            <a:ext cx="0" cy="2154767"/>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rot="10800000">
            <a:off x="1628491" y="2988734"/>
            <a:ext cx="48019"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lvl="0" algn="ctr"/>
            <a:endParaRPr lang="en-US"/>
          </a:p>
        </p:txBody>
      </p:sp>
      <p:sp>
        <p:nvSpPr>
          <p:cNvPr id="50" name="Oval 49"/>
          <p:cNvSpPr/>
          <p:nvPr/>
        </p:nvSpPr>
        <p:spPr>
          <a:xfrm>
            <a:off x="428753" y="3520018"/>
            <a:ext cx="755377" cy="755180"/>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75237"/>
            <a:ext cx="355225" cy="355133"/>
          </a:xfrm>
          <a:prstGeom prst="rect">
            <a:avLst/>
          </a:prstGeom>
        </p:spPr>
      </p:pic>
      <p:sp>
        <p:nvSpPr>
          <p:cNvPr id="52" name="Oval 51"/>
          <p:cNvSpPr/>
          <p:nvPr/>
        </p:nvSpPr>
        <p:spPr>
          <a:xfrm>
            <a:off x="-739492" y="-121700"/>
            <a:ext cx="964723" cy="964472"/>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034" y="638391"/>
            <a:ext cx="1479872" cy="1479487"/>
          </a:xfrm>
          <a:prstGeom prst="rect">
            <a:avLst/>
          </a:prstGeom>
        </p:spPr>
      </p:pic>
      <p:sp>
        <p:nvSpPr>
          <p:cNvPr id="54" name="Oval 53"/>
          <p:cNvSpPr/>
          <p:nvPr/>
        </p:nvSpPr>
        <p:spPr>
          <a:xfrm>
            <a:off x="8521033" y="370719"/>
            <a:ext cx="622967" cy="622805"/>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58" name="Picture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575" y="3734766"/>
            <a:ext cx="1912642" cy="1912144"/>
          </a:xfrm>
          <a:prstGeom prst="rect">
            <a:avLst/>
          </a:prstGeom>
        </p:spPr>
      </p:pic>
      <p:sp>
        <p:nvSpPr>
          <p:cNvPr id="2" name="Footer Placeholder 1"/>
          <p:cNvSpPr>
            <a:spLocks noGrp="1"/>
          </p:cNvSpPr>
          <p:nvPr>
            <p:ph type="ftr" sz="quarter" idx="10"/>
          </p:nvPr>
        </p:nvSpPr>
        <p:spPr>
          <a:xfrm>
            <a:off x="1736383" y="4703178"/>
            <a:ext cx="6568763" cy="321287"/>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411794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asic_dark_patter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166" y="2839696"/>
            <a:ext cx="1934097" cy="1975628"/>
          </a:xfrm>
          <a:prstGeom prst="rect">
            <a:avLst/>
          </a:prstGeom>
        </p:spPr>
      </p:pic>
      <p:sp>
        <p:nvSpPr>
          <p:cNvPr id="22" name="Oval 21"/>
          <p:cNvSpPr/>
          <p:nvPr/>
        </p:nvSpPr>
        <p:spPr>
          <a:xfrm>
            <a:off x="428753" y="3520018"/>
            <a:ext cx="755377" cy="755180"/>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75237"/>
            <a:ext cx="355225" cy="355133"/>
          </a:xfrm>
          <a:prstGeom prst="rect">
            <a:avLst/>
          </a:prstGeom>
        </p:spPr>
      </p:pic>
      <p:sp>
        <p:nvSpPr>
          <p:cNvPr id="24" name="Oval 23"/>
          <p:cNvSpPr/>
          <p:nvPr/>
        </p:nvSpPr>
        <p:spPr>
          <a:xfrm>
            <a:off x="-739492" y="-121700"/>
            <a:ext cx="964723" cy="964472"/>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1034" y="638391"/>
            <a:ext cx="1479872" cy="1479487"/>
          </a:xfrm>
          <a:prstGeom prst="rect">
            <a:avLst/>
          </a:prstGeom>
        </p:spPr>
      </p:pic>
      <p:sp>
        <p:nvSpPr>
          <p:cNvPr id="33" name="Oval 32"/>
          <p:cNvSpPr/>
          <p:nvPr/>
        </p:nvSpPr>
        <p:spPr>
          <a:xfrm>
            <a:off x="8521033" y="370719"/>
            <a:ext cx="622967" cy="622805"/>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dirty="0">
              <a:cs typeface="VAG Rounded Std Light"/>
            </a:endParaRPr>
          </a:p>
        </p:txBody>
      </p:sp>
      <p:grpSp>
        <p:nvGrpSpPr>
          <p:cNvPr id="6" name="Group 5"/>
          <p:cNvGrpSpPr/>
          <p:nvPr/>
        </p:nvGrpSpPr>
        <p:grpSpPr>
          <a:xfrm>
            <a:off x="6516798" y="3770058"/>
            <a:ext cx="828489" cy="724529"/>
            <a:chOff x="9356933" y="5612937"/>
            <a:chExt cx="434231" cy="379842"/>
          </a:xfrm>
        </p:grpSpPr>
        <p:sp>
          <p:nvSpPr>
            <p:cNvPr id="35" name="Oval 34"/>
            <p:cNvSpPr/>
            <p:nvPr userDrawn="1"/>
          </p:nvSpPr>
          <p:spPr>
            <a:xfrm>
              <a:off x="9356933" y="5612937"/>
              <a:ext cx="338651" cy="338651"/>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VAG Rounded Std Light"/>
              </a:endParaRPr>
            </a:p>
          </p:txBody>
        </p:sp>
        <p:sp>
          <p:nvSpPr>
            <p:cNvPr id="36" name="Oval 35"/>
            <p:cNvSpPr/>
            <p:nvPr userDrawn="1"/>
          </p:nvSpPr>
          <p:spPr>
            <a:xfrm>
              <a:off x="9600004" y="5801619"/>
              <a:ext cx="191160" cy="191160"/>
            </a:xfrm>
            <a:prstGeom prst="ellipse">
              <a:avLst/>
            </a:prstGeom>
            <a:solidFill>
              <a:srgbClr val="FFFFFF">
                <a:alpha val="2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VAG Rounded Std Light"/>
              </a:endParaRPr>
            </a:p>
          </p:txBody>
        </p:sp>
      </p:gr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575" y="3734766"/>
            <a:ext cx="1912642" cy="1912144"/>
          </a:xfrm>
          <a:prstGeom prst="rect">
            <a:avLst/>
          </a:prstGeom>
        </p:spPr>
      </p:pic>
      <p:sp>
        <p:nvSpPr>
          <p:cNvPr id="43" name="Title 1"/>
          <p:cNvSpPr>
            <a:spLocks noGrp="1"/>
          </p:cNvSpPr>
          <p:nvPr>
            <p:ph type="title"/>
          </p:nvPr>
        </p:nvSpPr>
        <p:spPr>
          <a:xfrm>
            <a:off x="253814" y="68041"/>
            <a:ext cx="8638901" cy="681032"/>
          </a:xfrm>
        </p:spPr>
        <p:txBody>
          <a:bodyPr/>
          <a:lstStyle>
            <a:lvl1pPr>
              <a:defRPr>
                <a:solidFill>
                  <a:schemeClr val="bg1"/>
                </a:solidFill>
              </a:defRPr>
            </a:lvl1pPr>
          </a:lstStyle>
          <a:p>
            <a:r>
              <a:rPr lang="en-US" smtClean="0"/>
              <a:t>Click to edit Master title style</a:t>
            </a:r>
            <a:endParaRPr lang="en-US"/>
          </a:p>
        </p:txBody>
      </p:sp>
      <p:sp>
        <p:nvSpPr>
          <p:cNvPr id="44" name="Text Placeholder 3"/>
          <p:cNvSpPr>
            <a:spLocks noGrp="1"/>
          </p:cNvSpPr>
          <p:nvPr>
            <p:ph type="body" sz="quarter" idx="16"/>
          </p:nvPr>
        </p:nvSpPr>
        <p:spPr>
          <a:xfrm>
            <a:off x="253812" y="765811"/>
            <a:ext cx="8615892" cy="253916"/>
          </a:xfrm>
        </p:spPr>
        <p:txBody>
          <a:bodyPr vert="horz" lIns="6859" tIns="0" rIns="0" bIns="0" rtlCol="0">
            <a:spAutoFit/>
          </a:bodyPr>
          <a:lstStyle>
            <a:lvl1pPr>
              <a:defRPr lang="en-US" sz="1800" spc="-15" dirty="0" smtClean="0">
                <a:solidFill>
                  <a:schemeClr val="bg1"/>
                </a:solidFill>
              </a:defRPr>
            </a:lvl1pPr>
          </a:lstStyle>
          <a:p>
            <a:pPr lvl="0">
              <a:buNone/>
            </a:pPr>
            <a:r>
              <a:rPr lang="en-US" smtClean="0"/>
              <a:t>Click to edit Master text styles</a:t>
            </a:r>
          </a:p>
        </p:txBody>
      </p:sp>
      <p:grpSp>
        <p:nvGrpSpPr>
          <p:cNvPr id="45" name="Group 18"/>
          <p:cNvGrpSpPr>
            <a:grpSpLocks noChangeAspect="1"/>
          </p:cNvGrpSpPr>
          <p:nvPr/>
        </p:nvGrpSpPr>
        <p:grpSpPr bwMode="auto">
          <a:xfrm>
            <a:off x="8434650" y="4703178"/>
            <a:ext cx="458991" cy="321287"/>
            <a:chOff x="267" y="-340"/>
            <a:chExt cx="7144" cy="5002"/>
          </a:xfrm>
        </p:grpSpPr>
        <p:sp>
          <p:nvSpPr>
            <p:cNvPr id="46"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7"/>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Content Placeholder 2"/>
          <p:cNvSpPr>
            <a:spLocks noGrp="1"/>
          </p:cNvSpPr>
          <p:nvPr>
            <p:ph idx="1"/>
          </p:nvPr>
        </p:nvSpPr>
        <p:spPr>
          <a:xfrm>
            <a:off x="253813" y="1201296"/>
            <a:ext cx="8640092" cy="348119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6"/>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10781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asic_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18" name="Text Placeholder 3"/>
          <p:cNvSpPr>
            <a:spLocks noGrp="1"/>
          </p:cNvSpPr>
          <p:nvPr>
            <p:ph type="body" sz="quarter" idx="16"/>
          </p:nvPr>
        </p:nvSpPr>
        <p:spPr>
          <a:xfrm>
            <a:off x="253812" y="765811"/>
            <a:ext cx="8615892" cy="253916"/>
          </a:xfrm>
        </p:spPr>
        <p:txBody>
          <a:bodyPr lIns="6859" tIns="0" rIns="0" bIns="0">
            <a:spAutoFit/>
          </a:bodyPr>
          <a:lstStyle>
            <a:lvl1pPr marL="0" indent="0">
              <a:buNone/>
              <a:defRPr sz="1800" spc="-15" baseline="0">
                <a:solidFill>
                  <a:schemeClr val="bg1"/>
                </a:solidFill>
              </a:defRPr>
            </a:lvl1pPr>
          </a:lstStyle>
          <a:p>
            <a:pPr lvl="0"/>
            <a:r>
              <a:rPr lang="en-US" smtClean="0"/>
              <a:t>Click to edit Master text styles</a:t>
            </a:r>
          </a:p>
        </p:txBody>
      </p:sp>
      <p:grpSp>
        <p:nvGrpSpPr>
          <p:cNvPr id="31" name="Group 18"/>
          <p:cNvGrpSpPr>
            <a:grpSpLocks noChangeAspect="1"/>
          </p:cNvGrpSpPr>
          <p:nvPr/>
        </p:nvGrpSpPr>
        <p:grpSpPr bwMode="auto">
          <a:xfrm>
            <a:off x="8434650" y="4703178"/>
            <a:ext cx="458991" cy="321287"/>
            <a:chOff x="267" y="-340"/>
            <a:chExt cx="7144" cy="5002"/>
          </a:xfrm>
        </p:grpSpPr>
        <p:sp>
          <p:nvSpPr>
            <p:cNvPr id="3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Content Placeholder 2"/>
          <p:cNvSpPr>
            <a:spLocks noGrp="1"/>
          </p:cNvSpPr>
          <p:nvPr>
            <p:ph idx="1"/>
          </p:nvPr>
        </p:nvSpPr>
        <p:spPr>
          <a:xfrm>
            <a:off x="253813" y="1201296"/>
            <a:ext cx="8640092" cy="348119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60452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Medi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6" name="Rectangle 35"/>
          <p:cNvSpPr/>
          <p:nvPr/>
        </p:nvSpPr>
        <p:spPr>
          <a:xfrm rot="10800000" flipV="1">
            <a:off x="252480" y="3"/>
            <a:ext cx="8904003" cy="668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lvl="0" algn="ctr"/>
            <a:endParaRPr lang="en-US" dirty="0"/>
          </a:p>
        </p:txBody>
      </p:sp>
      <p:sp>
        <p:nvSpPr>
          <p:cNvPr id="21" name="Text Placeholder 3"/>
          <p:cNvSpPr>
            <a:spLocks noGrp="1"/>
          </p:cNvSpPr>
          <p:nvPr>
            <p:ph type="body" sz="quarter" idx="16"/>
          </p:nvPr>
        </p:nvSpPr>
        <p:spPr>
          <a:xfrm>
            <a:off x="253812" y="765811"/>
            <a:ext cx="8615892" cy="253916"/>
          </a:xfrm>
        </p:spPr>
        <p:txBody>
          <a:bodyPr vert="horz" lIns="6859" tIns="0" rIns="0" bIns="0" rtlCol="0">
            <a:spAutoFit/>
          </a:bodyPr>
          <a:lstStyle>
            <a:lvl1pPr>
              <a:defRPr lang="en-US" sz="1800" spc="-15" dirty="0" smtClean="0">
                <a:solidFill>
                  <a:schemeClr val="accent2"/>
                </a:solidFill>
              </a:defRPr>
            </a:lvl1pPr>
          </a:lstStyle>
          <a:p>
            <a:pPr lvl="0">
              <a:buNone/>
            </a:pPr>
            <a:r>
              <a:rPr lang="en-US" smtClean="0"/>
              <a:t>Click to edit Master text styles</a:t>
            </a:r>
          </a:p>
        </p:txBody>
      </p:sp>
      <p:sp>
        <p:nvSpPr>
          <p:cNvPr id="47" name="Rectangle 46"/>
          <p:cNvSpPr/>
          <p:nvPr/>
        </p:nvSpPr>
        <p:spPr>
          <a:xfrm flipH="1">
            <a:off x="-4811" y="4376739"/>
            <a:ext cx="9148813" cy="766763"/>
          </a:xfrm>
          <a:prstGeom prst="rect">
            <a:avLst/>
          </a:prstGeom>
          <a:gradFill>
            <a:gsLst>
              <a:gs pos="100000">
                <a:srgbClr val="78CFF2"/>
              </a:gs>
              <a:gs pos="0">
                <a:srgbClr val="FDFEFF">
                  <a:alpha val="0"/>
                </a:srgbClr>
              </a:gs>
            </a:gsLst>
            <a:lin ang="5400000" scaled="1"/>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3" tIns="34292" rIns="68583" bIns="34292" numCol="1" spcCol="0" rtlCol="0" fromWordArt="0" anchor="t" anchorCtr="0" forceAA="0" compatLnSpc="1">
            <a:prstTxWarp prst="textNoShape">
              <a:avLst/>
            </a:prstTxWarp>
            <a:noAutofit/>
          </a:bodyPr>
          <a:lstStyle/>
          <a:p>
            <a:pPr algn="ctr"/>
            <a:endParaRPr lang="en-US" dirty="0" smtClean="0">
              <a:cs typeface="VAG Rounded Std Light"/>
            </a:endParaRPr>
          </a:p>
        </p:txBody>
      </p:sp>
      <p:grpSp>
        <p:nvGrpSpPr>
          <p:cNvPr id="48" name="Group 18"/>
          <p:cNvGrpSpPr>
            <a:grpSpLocks noChangeAspect="1"/>
          </p:cNvGrpSpPr>
          <p:nvPr/>
        </p:nvGrpSpPr>
        <p:grpSpPr bwMode="auto">
          <a:xfrm>
            <a:off x="8434650" y="4703178"/>
            <a:ext cx="458991" cy="321287"/>
            <a:chOff x="267" y="-340"/>
            <a:chExt cx="7144" cy="5002"/>
          </a:xfrm>
        </p:grpSpPr>
        <p:sp>
          <p:nvSpPr>
            <p:cNvPr id="4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Media Placeholder 5"/>
          <p:cNvSpPr>
            <a:spLocks noGrp="1"/>
          </p:cNvSpPr>
          <p:nvPr>
            <p:ph type="media" sz="quarter" idx="11" hasCustomPrompt="1"/>
          </p:nvPr>
        </p:nvSpPr>
        <p:spPr>
          <a:xfrm>
            <a:off x="1665166" y="1172718"/>
            <a:ext cx="5813668" cy="3270155"/>
          </a:xfrm>
          <a:solidFill>
            <a:schemeClr val="tx1"/>
          </a:solidFill>
        </p:spPr>
        <p:txBody>
          <a:bodyPr anchor="ctr"/>
          <a:lstStyle>
            <a:lvl1pPr algn="ctr">
              <a:defRPr baseline="0">
                <a:solidFill>
                  <a:schemeClr val="bg1"/>
                </a:solidFill>
              </a:defRPr>
            </a:lvl1pPr>
          </a:lstStyle>
          <a:p>
            <a:r>
              <a:rPr lang="en-US" dirty="0" smtClean="0"/>
              <a:t>Click to add media</a:t>
            </a:r>
            <a:endParaRPr lang="en-US" dirty="0"/>
          </a:p>
        </p:txBody>
      </p:sp>
      <p:cxnSp>
        <p:nvCxnSpPr>
          <p:cNvPr id="8" name="Straight Connector 7"/>
          <p:cNvCxnSpPr/>
          <p:nvPr/>
        </p:nvCxnSpPr>
        <p:spPr>
          <a:xfrm>
            <a:off x="1665168" y="4777743"/>
            <a:ext cx="5819577" cy="1823"/>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 Placeholder 22"/>
          <p:cNvSpPr>
            <a:spLocks noGrp="1"/>
          </p:cNvSpPr>
          <p:nvPr>
            <p:ph type="body" sz="quarter" idx="12"/>
          </p:nvPr>
        </p:nvSpPr>
        <p:spPr>
          <a:xfrm>
            <a:off x="1668979" y="4468625"/>
            <a:ext cx="5809857" cy="283369"/>
          </a:xfrm>
        </p:spPr>
        <p:txBody>
          <a:bodyPr anchor="b"/>
          <a:lstStyle>
            <a:lvl1pPr>
              <a:buNone/>
              <a:defRPr sz="1200">
                <a:solidFill>
                  <a:schemeClr val="accent1"/>
                </a:solidFill>
              </a:defRPr>
            </a:lvl1pPr>
          </a:lstStyle>
          <a:p>
            <a:pPr lvl="0"/>
            <a:r>
              <a:rPr lang="en-US" smtClean="0"/>
              <a:t>Click to edit Master text styles</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61271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Media fullsc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Media Placeholder 5"/>
          <p:cNvSpPr>
            <a:spLocks noGrp="1"/>
          </p:cNvSpPr>
          <p:nvPr>
            <p:ph type="media" sz="quarter" idx="11" hasCustomPrompt="1"/>
          </p:nvPr>
        </p:nvSpPr>
        <p:spPr>
          <a:xfrm>
            <a:off x="772081" y="430332"/>
            <a:ext cx="7614009" cy="4282836"/>
          </a:xfrm>
          <a:solidFill>
            <a:schemeClr val="tx1"/>
          </a:solidFill>
        </p:spPr>
        <p:txBody>
          <a:bodyPr anchor="ctr"/>
          <a:lstStyle>
            <a:lvl1pPr algn="ctr">
              <a:defRPr baseline="0">
                <a:solidFill>
                  <a:schemeClr val="bg1"/>
                </a:solidFill>
              </a:defRPr>
            </a:lvl1pPr>
          </a:lstStyle>
          <a:p>
            <a:r>
              <a:rPr lang="en-US" dirty="0" smtClean="0"/>
              <a:t>Click to add media</a:t>
            </a:r>
            <a:endParaRPr lang="en-US" dirty="0"/>
          </a:p>
        </p:txBody>
      </p:sp>
      <p:sp>
        <p:nvSpPr>
          <p:cNvPr id="33" name="Oval 32"/>
          <p:cNvSpPr/>
          <p:nvPr/>
        </p:nvSpPr>
        <p:spPr>
          <a:xfrm>
            <a:off x="428753" y="3520018"/>
            <a:ext cx="755377" cy="755180"/>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75237"/>
            <a:ext cx="355225" cy="355133"/>
          </a:xfrm>
          <a:prstGeom prst="rect">
            <a:avLst/>
          </a:prstGeom>
        </p:spPr>
      </p:pic>
      <p:sp>
        <p:nvSpPr>
          <p:cNvPr id="35" name="Oval 34"/>
          <p:cNvSpPr/>
          <p:nvPr/>
        </p:nvSpPr>
        <p:spPr>
          <a:xfrm>
            <a:off x="-739492" y="-121700"/>
            <a:ext cx="964723" cy="964472"/>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034" y="638391"/>
            <a:ext cx="1479872" cy="1479487"/>
          </a:xfrm>
          <a:prstGeom prst="rect">
            <a:avLst/>
          </a:prstGeom>
        </p:spPr>
      </p:pic>
      <p:sp>
        <p:nvSpPr>
          <p:cNvPr id="37" name="Oval 36"/>
          <p:cNvSpPr/>
          <p:nvPr/>
        </p:nvSpPr>
        <p:spPr>
          <a:xfrm>
            <a:off x="8521033" y="370719"/>
            <a:ext cx="622967" cy="622805"/>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575" y="3734766"/>
            <a:ext cx="1912642" cy="1912144"/>
          </a:xfrm>
          <a:prstGeom prst="rect">
            <a:avLst/>
          </a:prstGeom>
        </p:spPr>
      </p:pic>
      <p:grpSp>
        <p:nvGrpSpPr>
          <p:cNvPr id="38" name="Group 18"/>
          <p:cNvGrpSpPr>
            <a:grpSpLocks noChangeAspect="1"/>
          </p:cNvGrpSpPr>
          <p:nvPr/>
        </p:nvGrpSpPr>
        <p:grpSpPr bwMode="auto">
          <a:xfrm>
            <a:off x="8434650" y="4703178"/>
            <a:ext cx="458991" cy="321287"/>
            <a:chOff x="267" y="-340"/>
            <a:chExt cx="7144" cy="5002"/>
          </a:xfrm>
        </p:grpSpPr>
        <p:sp>
          <p:nvSpPr>
            <p:cNvPr id="3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36445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asic">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6859"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ext Placeholder 3"/>
          <p:cNvSpPr>
            <a:spLocks noGrp="1"/>
          </p:cNvSpPr>
          <p:nvPr>
            <p:ph type="body" sz="quarter" idx="16"/>
          </p:nvPr>
        </p:nvSpPr>
        <p:spPr>
          <a:xfrm>
            <a:off x="253812" y="765811"/>
            <a:ext cx="8615892" cy="253916"/>
          </a:xfrm>
        </p:spPr>
        <p:txBody>
          <a:bodyPr lIns="6859" tIns="0" rIns="0" bIns="0">
            <a:spAutoFit/>
          </a:bodyPr>
          <a:lstStyle>
            <a:lvl1pPr marL="0" indent="0">
              <a:buNone/>
              <a:defRPr sz="1800" spc="-15" baseline="0">
                <a:solidFill>
                  <a:schemeClr val="accent2"/>
                </a:solidFill>
              </a:defRPr>
            </a:lvl1pPr>
          </a:lstStyle>
          <a:p>
            <a:pPr lvl="0"/>
            <a:r>
              <a:rPr lang="en-US" smtClean="0"/>
              <a:t>Click to edit Master text styles</a:t>
            </a:r>
          </a:p>
        </p:txBody>
      </p:sp>
      <p:sp>
        <p:nvSpPr>
          <p:cNvPr id="4" name="Title 3"/>
          <p:cNvSpPr>
            <a:spLocks noGrp="1"/>
          </p:cNvSpPr>
          <p:nvPr>
            <p:ph type="title"/>
          </p:nvPr>
        </p:nvSpPr>
        <p:spPr/>
        <p:txBody>
          <a:bodyPr/>
          <a:lstStyle/>
          <a:p>
            <a:r>
              <a:rPr lang="en-US" smtClean="0"/>
              <a:t>Click to edit Master title style</a:t>
            </a:r>
            <a:endParaRPr lang="en-US" dirty="0"/>
          </a:p>
        </p:txBody>
      </p:sp>
      <p:sp>
        <p:nvSpPr>
          <p:cNvPr id="19" name="Footer Placeholder 3"/>
          <p:cNvSpPr>
            <a:spLocks noGrp="1"/>
          </p:cNvSpPr>
          <p:nvPr>
            <p:ph type="ftr" sz="quarter" idx="3"/>
          </p:nvPr>
        </p:nvSpPr>
        <p:spPr>
          <a:xfrm>
            <a:off x="250364" y="4703178"/>
            <a:ext cx="8054785" cy="321287"/>
          </a:xfrm>
          <a:prstGeom prst="rect">
            <a:avLst/>
          </a:prstGeom>
        </p:spPr>
        <p:txBody>
          <a:bodyPr vert="horz" lIns="68583" tIns="34292" rIns="68583" bIns="34292" rtlCol="0" anchor="ctr"/>
          <a:lstStyle>
            <a:lvl1pPr algn="l">
              <a:defRPr sz="800">
                <a:solidFill>
                  <a:schemeClr val="tx1">
                    <a:tint val="75000"/>
                  </a:schemeClr>
                </a:solidFill>
              </a:defRPr>
            </a:lvl1pPr>
          </a:lstStyle>
          <a:p>
            <a:endParaRPr lang="en-US"/>
          </a:p>
        </p:txBody>
      </p:sp>
    </p:spTree>
    <p:extLst>
      <p:ext uri="{BB962C8B-B14F-4D97-AF65-F5344CB8AC3E}">
        <p14:creationId xmlns:p14="http://schemas.microsoft.com/office/powerpoint/2010/main" val="19984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asic_Sales_Cloud_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166" y="2839696"/>
            <a:ext cx="1934097" cy="1975628"/>
          </a:xfrm>
          <a:prstGeom prst="rect">
            <a:avLst/>
          </a:prstGeom>
        </p:spPr>
      </p:pic>
      <p:sp>
        <p:nvSpPr>
          <p:cNvPr id="30" name="Oval 29"/>
          <p:cNvSpPr/>
          <p:nvPr/>
        </p:nvSpPr>
        <p:spPr>
          <a:xfrm>
            <a:off x="428753" y="3520018"/>
            <a:ext cx="755377" cy="755180"/>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75237"/>
            <a:ext cx="355225" cy="355133"/>
          </a:xfrm>
          <a:prstGeom prst="rect">
            <a:avLst/>
          </a:prstGeom>
        </p:spPr>
      </p:pic>
      <p:sp>
        <p:nvSpPr>
          <p:cNvPr id="34" name="Oval 33"/>
          <p:cNvSpPr/>
          <p:nvPr/>
        </p:nvSpPr>
        <p:spPr>
          <a:xfrm>
            <a:off x="-739492" y="-121700"/>
            <a:ext cx="964723" cy="964472"/>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1034" y="638391"/>
            <a:ext cx="1479872" cy="1479487"/>
          </a:xfrm>
          <a:prstGeom prst="rect">
            <a:avLst/>
          </a:prstGeom>
        </p:spPr>
      </p:pic>
      <p:sp>
        <p:nvSpPr>
          <p:cNvPr id="39" name="Oval 38"/>
          <p:cNvSpPr/>
          <p:nvPr/>
        </p:nvSpPr>
        <p:spPr>
          <a:xfrm>
            <a:off x="8521033" y="370719"/>
            <a:ext cx="622967" cy="622805"/>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grpSp>
        <p:nvGrpSpPr>
          <p:cNvPr id="40" name="Group 39"/>
          <p:cNvGrpSpPr/>
          <p:nvPr/>
        </p:nvGrpSpPr>
        <p:grpSpPr>
          <a:xfrm>
            <a:off x="6516798" y="3770058"/>
            <a:ext cx="828489" cy="724529"/>
            <a:chOff x="9356933" y="5612937"/>
            <a:chExt cx="434231" cy="379842"/>
          </a:xfrm>
        </p:grpSpPr>
        <p:sp>
          <p:nvSpPr>
            <p:cNvPr id="41" name="Oval 40"/>
            <p:cNvSpPr/>
            <p:nvPr userDrawn="1"/>
          </p:nvSpPr>
          <p:spPr>
            <a:xfrm>
              <a:off x="9356933" y="5612937"/>
              <a:ext cx="338651" cy="338651"/>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VAG Rounded Std Light"/>
              </a:endParaRPr>
            </a:p>
          </p:txBody>
        </p:sp>
        <p:sp>
          <p:nvSpPr>
            <p:cNvPr id="42" name="Oval 41"/>
            <p:cNvSpPr/>
            <p:nvPr userDrawn="1"/>
          </p:nvSpPr>
          <p:spPr>
            <a:xfrm>
              <a:off x="9600004" y="5801619"/>
              <a:ext cx="191160" cy="191160"/>
            </a:xfrm>
            <a:prstGeom prst="ellipse">
              <a:avLst/>
            </a:prstGeom>
            <a:solidFill>
              <a:srgbClr val="FFFFFF">
                <a:alpha val="2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VAG Rounded Std Light"/>
              </a:endParaRPr>
            </a:p>
          </p:txBody>
        </p:sp>
      </p:grpSp>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575" y="3734766"/>
            <a:ext cx="1912642" cy="1912144"/>
          </a:xfrm>
          <a:prstGeom prst="rect">
            <a:avLst/>
          </a:prstGeom>
        </p:spPr>
      </p:pic>
      <p:sp>
        <p:nvSpPr>
          <p:cNvPr id="49" name="Title 1"/>
          <p:cNvSpPr>
            <a:spLocks noGrp="1"/>
          </p:cNvSpPr>
          <p:nvPr>
            <p:ph type="title"/>
          </p:nvPr>
        </p:nvSpPr>
        <p:spPr>
          <a:xfrm>
            <a:off x="253814" y="68041"/>
            <a:ext cx="8638901" cy="681032"/>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253812" y="765811"/>
            <a:ext cx="8615892" cy="253916"/>
          </a:xfrm>
        </p:spPr>
        <p:txBody>
          <a:bodyPr vert="horz" lIns="6859" tIns="0" rIns="0" bIns="0" rtlCol="0">
            <a:spAutoFit/>
          </a:bodyPr>
          <a:lstStyle>
            <a:lvl1pPr>
              <a:defRPr lang="en-US" sz="1800" spc="-15"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p:nvGrpSpPr>
        <p:grpSpPr bwMode="auto">
          <a:xfrm>
            <a:off x="8434650" y="4703178"/>
            <a:ext cx="458991" cy="321287"/>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Content Placeholder 2"/>
          <p:cNvSpPr>
            <a:spLocks noGrp="1"/>
          </p:cNvSpPr>
          <p:nvPr>
            <p:ph idx="1"/>
          </p:nvPr>
        </p:nvSpPr>
        <p:spPr>
          <a:xfrm>
            <a:off x="253813" y="1201296"/>
            <a:ext cx="8640092" cy="348119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59595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asic_Service Cloud_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166" y="2839696"/>
            <a:ext cx="1934097" cy="1975628"/>
          </a:xfrm>
          <a:prstGeom prst="rect">
            <a:avLst/>
          </a:prstGeom>
        </p:spPr>
      </p:pic>
      <p:sp>
        <p:nvSpPr>
          <p:cNvPr id="30" name="Oval 29"/>
          <p:cNvSpPr/>
          <p:nvPr/>
        </p:nvSpPr>
        <p:spPr>
          <a:xfrm>
            <a:off x="428753" y="3520018"/>
            <a:ext cx="755377" cy="755180"/>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75237"/>
            <a:ext cx="355225" cy="355133"/>
          </a:xfrm>
          <a:prstGeom prst="rect">
            <a:avLst/>
          </a:prstGeom>
        </p:spPr>
      </p:pic>
      <p:sp>
        <p:nvSpPr>
          <p:cNvPr id="34" name="Oval 33"/>
          <p:cNvSpPr/>
          <p:nvPr/>
        </p:nvSpPr>
        <p:spPr>
          <a:xfrm>
            <a:off x="-739492" y="-121700"/>
            <a:ext cx="964723" cy="964472"/>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1034" y="638391"/>
            <a:ext cx="1479872" cy="1479487"/>
          </a:xfrm>
          <a:prstGeom prst="rect">
            <a:avLst/>
          </a:prstGeom>
        </p:spPr>
      </p:pic>
      <p:sp>
        <p:nvSpPr>
          <p:cNvPr id="39" name="Oval 38"/>
          <p:cNvSpPr/>
          <p:nvPr/>
        </p:nvSpPr>
        <p:spPr>
          <a:xfrm>
            <a:off x="8521033" y="370719"/>
            <a:ext cx="622967" cy="622805"/>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grpSp>
        <p:nvGrpSpPr>
          <p:cNvPr id="40" name="Group 39"/>
          <p:cNvGrpSpPr/>
          <p:nvPr/>
        </p:nvGrpSpPr>
        <p:grpSpPr>
          <a:xfrm>
            <a:off x="6516798" y="3770058"/>
            <a:ext cx="828489" cy="724529"/>
            <a:chOff x="9356933" y="5612937"/>
            <a:chExt cx="434231" cy="379842"/>
          </a:xfrm>
        </p:grpSpPr>
        <p:sp>
          <p:nvSpPr>
            <p:cNvPr id="41" name="Oval 40"/>
            <p:cNvSpPr/>
            <p:nvPr userDrawn="1"/>
          </p:nvSpPr>
          <p:spPr>
            <a:xfrm>
              <a:off x="9356933" y="5612937"/>
              <a:ext cx="338651" cy="338651"/>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VAG Rounded Std Light"/>
              </a:endParaRPr>
            </a:p>
          </p:txBody>
        </p:sp>
        <p:sp>
          <p:nvSpPr>
            <p:cNvPr id="42" name="Oval 41"/>
            <p:cNvSpPr/>
            <p:nvPr userDrawn="1"/>
          </p:nvSpPr>
          <p:spPr>
            <a:xfrm>
              <a:off x="9600004" y="5801619"/>
              <a:ext cx="191160" cy="191160"/>
            </a:xfrm>
            <a:prstGeom prst="ellipse">
              <a:avLst/>
            </a:prstGeom>
            <a:solidFill>
              <a:srgbClr val="FFFFFF">
                <a:alpha val="2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VAG Rounded Std Light"/>
              </a:endParaRPr>
            </a:p>
          </p:txBody>
        </p:sp>
      </p:grpSp>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575" y="3734766"/>
            <a:ext cx="1912642" cy="1912144"/>
          </a:xfrm>
          <a:prstGeom prst="rect">
            <a:avLst/>
          </a:prstGeom>
        </p:spPr>
      </p:pic>
      <p:sp>
        <p:nvSpPr>
          <p:cNvPr id="49" name="Title 1"/>
          <p:cNvSpPr>
            <a:spLocks noGrp="1"/>
          </p:cNvSpPr>
          <p:nvPr>
            <p:ph type="title"/>
          </p:nvPr>
        </p:nvSpPr>
        <p:spPr>
          <a:xfrm>
            <a:off x="253814" y="68041"/>
            <a:ext cx="8638901" cy="681032"/>
          </a:xfrm>
        </p:spPr>
        <p:txBody>
          <a:bodyPr/>
          <a:lstStyle>
            <a:lvl1pPr>
              <a:defRPr>
                <a:solidFill>
                  <a:schemeClr val="bg1"/>
                </a:solidFill>
              </a:defRPr>
            </a:lvl1pPr>
          </a:lstStyle>
          <a:p>
            <a:r>
              <a:rPr lang="en-US" smtClean="0"/>
              <a:t>Click to edit Master title style</a:t>
            </a:r>
            <a:endParaRPr lang="en-US" dirty="0"/>
          </a:p>
        </p:txBody>
      </p:sp>
      <p:sp>
        <p:nvSpPr>
          <p:cNvPr id="50" name="Text Placeholder 3"/>
          <p:cNvSpPr>
            <a:spLocks noGrp="1"/>
          </p:cNvSpPr>
          <p:nvPr>
            <p:ph type="body" sz="quarter" idx="16"/>
          </p:nvPr>
        </p:nvSpPr>
        <p:spPr>
          <a:xfrm>
            <a:off x="253812" y="765811"/>
            <a:ext cx="8615892" cy="253916"/>
          </a:xfrm>
        </p:spPr>
        <p:txBody>
          <a:bodyPr vert="horz" lIns="6859" tIns="0" rIns="0" bIns="0" rtlCol="0">
            <a:spAutoFit/>
          </a:bodyPr>
          <a:lstStyle>
            <a:lvl1pPr>
              <a:defRPr lang="en-US" sz="1800" spc="-15"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p:nvGrpSpPr>
        <p:grpSpPr bwMode="auto">
          <a:xfrm>
            <a:off x="8434650" y="4703178"/>
            <a:ext cx="458991" cy="321287"/>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Content Placeholder 2"/>
          <p:cNvSpPr>
            <a:spLocks noGrp="1"/>
          </p:cNvSpPr>
          <p:nvPr>
            <p:ph idx="1"/>
          </p:nvPr>
        </p:nvSpPr>
        <p:spPr>
          <a:xfrm>
            <a:off x="253813" y="1201296"/>
            <a:ext cx="8640092" cy="348119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8718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Basic_Marketing Cloud_Dark">
    <p:bg>
      <p:bgPr>
        <a:solidFill>
          <a:schemeClr val="accent5"/>
        </a:solidFill>
        <a:effectLst/>
      </p:bgPr>
    </p:bg>
    <p:spTree>
      <p:nvGrpSpPr>
        <p:cNvPr id="1" name=""/>
        <p:cNvGrpSpPr/>
        <p:nvPr/>
      </p:nvGrpSpPr>
      <p:grpSpPr>
        <a:xfrm>
          <a:off x="0" y="0"/>
          <a:ext cx="0" cy="0"/>
          <a:chOff x="0" y="0"/>
          <a:chExt cx="0" cy="0"/>
        </a:xfrm>
      </p:grpSpPr>
      <p:sp>
        <p:nvSpPr>
          <p:cNvPr id="2" name="Rectangle 1"/>
          <p:cNvSpPr/>
          <p:nvPr/>
        </p:nvSpPr>
        <p:spPr>
          <a:xfrm>
            <a:off x="0" y="0"/>
            <a:ext cx="9144095" cy="514350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2700000" scaled="1"/>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3" tIns="34292" rIns="68583" bIns="34292" numCol="1" spcCol="0" rtlCol="0" fromWordArt="0" anchor="t" anchorCtr="0" forceAA="0" compatLnSpc="1">
            <a:prstTxWarp prst="textNoShape">
              <a:avLst/>
            </a:prstTxWarp>
            <a:noAutofit/>
          </a:bodyPr>
          <a:lstStyle/>
          <a:p>
            <a:pPr algn="ctr"/>
            <a:endParaRPr lang="en-US" dirty="0" err="1" smtClean="0">
              <a:cs typeface="VAG Rounded Std Light"/>
            </a:endParaRPr>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0166" y="2839696"/>
            <a:ext cx="1934097" cy="1975628"/>
          </a:xfrm>
          <a:prstGeom prst="rect">
            <a:avLst/>
          </a:prstGeom>
        </p:spPr>
      </p:pic>
      <p:sp>
        <p:nvSpPr>
          <p:cNvPr id="30" name="Oval 29"/>
          <p:cNvSpPr/>
          <p:nvPr/>
        </p:nvSpPr>
        <p:spPr>
          <a:xfrm>
            <a:off x="428753" y="3520018"/>
            <a:ext cx="755377" cy="755180"/>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75237"/>
            <a:ext cx="355225" cy="355133"/>
          </a:xfrm>
          <a:prstGeom prst="rect">
            <a:avLst/>
          </a:prstGeom>
        </p:spPr>
      </p:pic>
      <p:sp>
        <p:nvSpPr>
          <p:cNvPr id="34" name="Oval 33"/>
          <p:cNvSpPr/>
          <p:nvPr/>
        </p:nvSpPr>
        <p:spPr>
          <a:xfrm>
            <a:off x="-739492" y="-121700"/>
            <a:ext cx="964723" cy="964472"/>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034" y="638391"/>
            <a:ext cx="1479872" cy="1479487"/>
          </a:xfrm>
          <a:prstGeom prst="rect">
            <a:avLst/>
          </a:prstGeom>
        </p:spPr>
      </p:pic>
      <p:sp>
        <p:nvSpPr>
          <p:cNvPr id="39" name="Oval 38"/>
          <p:cNvSpPr/>
          <p:nvPr/>
        </p:nvSpPr>
        <p:spPr>
          <a:xfrm>
            <a:off x="8521033" y="370719"/>
            <a:ext cx="622967" cy="622805"/>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grpSp>
        <p:nvGrpSpPr>
          <p:cNvPr id="40" name="Group 39"/>
          <p:cNvGrpSpPr/>
          <p:nvPr/>
        </p:nvGrpSpPr>
        <p:grpSpPr>
          <a:xfrm>
            <a:off x="6516798" y="3770058"/>
            <a:ext cx="828489" cy="724529"/>
            <a:chOff x="9356933" y="5612937"/>
            <a:chExt cx="434231" cy="379842"/>
          </a:xfrm>
        </p:grpSpPr>
        <p:sp>
          <p:nvSpPr>
            <p:cNvPr id="41" name="Oval 40"/>
            <p:cNvSpPr/>
            <p:nvPr userDrawn="1"/>
          </p:nvSpPr>
          <p:spPr>
            <a:xfrm>
              <a:off x="9356933" y="5612937"/>
              <a:ext cx="338651" cy="338651"/>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VAG Rounded Std Light"/>
              </a:endParaRPr>
            </a:p>
          </p:txBody>
        </p:sp>
        <p:sp>
          <p:nvSpPr>
            <p:cNvPr id="42" name="Oval 41"/>
            <p:cNvSpPr/>
            <p:nvPr userDrawn="1"/>
          </p:nvSpPr>
          <p:spPr>
            <a:xfrm>
              <a:off x="9600004" y="5801619"/>
              <a:ext cx="191160" cy="191160"/>
            </a:xfrm>
            <a:prstGeom prst="ellipse">
              <a:avLst/>
            </a:prstGeom>
            <a:solidFill>
              <a:srgbClr val="FFFFFF">
                <a:alpha val="2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VAG Rounded Std Light"/>
              </a:endParaRPr>
            </a:p>
          </p:txBody>
        </p:sp>
      </p:grpSp>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575" y="3734766"/>
            <a:ext cx="1912642" cy="1912144"/>
          </a:xfrm>
          <a:prstGeom prst="rect">
            <a:avLst/>
          </a:prstGeom>
        </p:spPr>
      </p:pic>
      <p:sp>
        <p:nvSpPr>
          <p:cNvPr id="50" name="Title 1"/>
          <p:cNvSpPr>
            <a:spLocks noGrp="1"/>
          </p:cNvSpPr>
          <p:nvPr>
            <p:ph type="title"/>
          </p:nvPr>
        </p:nvSpPr>
        <p:spPr>
          <a:xfrm>
            <a:off x="253814" y="68041"/>
            <a:ext cx="8638901" cy="681032"/>
          </a:xfrm>
        </p:spPr>
        <p:txBody>
          <a:bodyPr/>
          <a:lstStyle>
            <a:lvl1pPr>
              <a:defRPr>
                <a:solidFill>
                  <a:schemeClr val="bg1"/>
                </a:solidFill>
              </a:defRPr>
            </a:lvl1pPr>
          </a:lstStyle>
          <a:p>
            <a:r>
              <a:rPr lang="en-US" smtClean="0"/>
              <a:t>Click to edit Master title style</a:t>
            </a:r>
            <a:endParaRPr lang="en-US"/>
          </a:p>
        </p:txBody>
      </p:sp>
      <p:sp>
        <p:nvSpPr>
          <p:cNvPr id="51" name="Text Placeholder 3"/>
          <p:cNvSpPr>
            <a:spLocks noGrp="1"/>
          </p:cNvSpPr>
          <p:nvPr>
            <p:ph type="body" sz="quarter" idx="16"/>
          </p:nvPr>
        </p:nvSpPr>
        <p:spPr>
          <a:xfrm>
            <a:off x="253812" y="765811"/>
            <a:ext cx="8615892" cy="253916"/>
          </a:xfrm>
        </p:spPr>
        <p:txBody>
          <a:bodyPr vert="horz" lIns="6859" tIns="0" rIns="0" bIns="0" rtlCol="0">
            <a:spAutoFit/>
          </a:bodyPr>
          <a:lstStyle>
            <a:lvl1pPr>
              <a:defRPr lang="en-US" sz="1800" spc="-15" dirty="0" smtClean="0">
                <a:solidFill>
                  <a:schemeClr val="bg1"/>
                </a:solidFill>
              </a:defRPr>
            </a:lvl1pPr>
          </a:lstStyle>
          <a:p>
            <a:pPr lvl="0">
              <a:buNone/>
            </a:pPr>
            <a:r>
              <a:rPr lang="en-US" smtClean="0"/>
              <a:t>Click to edit Master text styles</a:t>
            </a:r>
          </a:p>
        </p:txBody>
      </p:sp>
      <p:grpSp>
        <p:nvGrpSpPr>
          <p:cNvPr id="52" name="Group 18"/>
          <p:cNvGrpSpPr>
            <a:grpSpLocks noChangeAspect="1"/>
          </p:cNvGrpSpPr>
          <p:nvPr/>
        </p:nvGrpSpPr>
        <p:grpSpPr bwMode="auto">
          <a:xfrm>
            <a:off x="8434650" y="4703178"/>
            <a:ext cx="458991" cy="321287"/>
            <a:chOff x="267" y="-340"/>
            <a:chExt cx="7144" cy="5002"/>
          </a:xfrm>
        </p:grpSpPr>
        <p:sp>
          <p:nvSpPr>
            <p:cNvPr id="53"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4" name="Content Placeholder 2"/>
          <p:cNvSpPr>
            <a:spLocks noGrp="1"/>
          </p:cNvSpPr>
          <p:nvPr>
            <p:ph idx="1"/>
          </p:nvPr>
        </p:nvSpPr>
        <p:spPr>
          <a:xfrm>
            <a:off x="253813" y="1201296"/>
            <a:ext cx="8640092" cy="348119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79410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Basic_Community Cloud_Dark">
    <p:bg>
      <p:bgPr>
        <a:solidFill>
          <a:schemeClr val="accent6"/>
        </a:solidFill>
        <a:effectLst/>
      </p:bgPr>
    </p:bg>
    <p:spTree>
      <p:nvGrpSpPr>
        <p:cNvPr id="1" name=""/>
        <p:cNvGrpSpPr/>
        <p:nvPr/>
      </p:nvGrpSpPr>
      <p:grpSpPr>
        <a:xfrm>
          <a:off x="0" y="0"/>
          <a:ext cx="0" cy="0"/>
          <a:chOff x="0" y="0"/>
          <a:chExt cx="0" cy="0"/>
        </a:xfrm>
      </p:grpSpPr>
      <p:sp>
        <p:nvSpPr>
          <p:cNvPr id="2" name="Rectangle 1"/>
          <p:cNvSpPr/>
          <p:nvPr/>
        </p:nvSpPr>
        <p:spPr>
          <a:xfrm>
            <a:off x="0" y="0"/>
            <a:ext cx="9144095" cy="5143500"/>
          </a:xfrm>
          <a:prstGeom prst="rect">
            <a:avLst/>
          </a:prstGeom>
          <a:gradFill flip="none" rotWithShape="1">
            <a:gsLst>
              <a:gs pos="0">
                <a:srgbClr val="F4DA40"/>
              </a:gs>
              <a:gs pos="100000">
                <a:schemeClr val="accent6"/>
              </a:gs>
            </a:gsLst>
            <a:lin ang="13500000" scaled="1"/>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3" tIns="34292" rIns="68583" bIns="34292" numCol="1" spcCol="0" rtlCol="0" fromWordArt="0" anchor="t" anchorCtr="0" forceAA="0" compatLnSpc="1">
            <a:prstTxWarp prst="textNoShape">
              <a:avLst/>
            </a:prstTxWarp>
            <a:noAutofit/>
          </a:bodyPr>
          <a:lstStyle/>
          <a:p>
            <a:pPr algn="ctr"/>
            <a:endParaRPr lang="en-US" dirty="0" err="1" smtClean="0">
              <a:cs typeface="VAG Rounded Std Light"/>
            </a:endParaRPr>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0166" y="2839696"/>
            <a:ext cx="1934097" cy="1975628"/>
          </a:xfrm>
          <a:prstGeom prst="rect">
            <a:avLst/>
          </a:prstGeom>
        </p:spPr>
      </p:pic>
      <p:sp>
        <p:nvSpPr>
          <p:cNvPr id="30" name="Oval 29"/>
          <p:cNvSpPr/>
          <p:nvPr/>
        </p:nvSpPr>
        <p:spPr>
          <a:xfrm>
            <a:off x="428753" y="3520018"/>
            <a:ext cx="755377" cy="755180"/>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75237"/>
            <a:ext cx="355225" cy="355133"/>
          </a:xfrm>
          <a:prstGeom prst="rect">
            <a:avLst/>
          </a:prstGeom>
        </p:spPr>
      </p:pic>
      <p:sp>
        <p:nvSpPr>
          <p:cNvPr id="34" name="Oval 33"/>
          <p:cNvSpPr/>
          <p:nvPr/>
        </p:nvSpPr>
        <p:spPr>
          <a:xfrm>
            <a:off x="-739492" y="-121700"/>
            <a:ext cx="964723" cy="964472"/>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034" y="638391"/>
            <a:ext cx="1479872" cy="1479487"/>
          </a:xfrm>
          <a:prstGeom prst="rect">
            <a:avLst/>
          </a:prstGeom>
        </p:spPr>
      </p:pic>
      <p:sp>
        <p:nvSpPr>
          <p:cNvPr id="39" name="Oval 38"/>
          <p:cNvSpPr/>
          <p:nvPr/>
        </p:nvSpPr>
        <p:spPr>
          <a:xfrm>
            <a:off x="8521033" y="370719"/>
            <a:ext cx="622967" cy="622805"/>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grpSp>
        <p:nvGrpSpPr>
          <p:cNvPr id="40" name="Group 39"/>
          <p:cNvGrpSpPr/>
          <p:nvPr/>
        </p:nvGrpSpPr>
        <p:grpSpPr>
          <a:xfrm>
            <a:off x="6516798" y="3770058"/>
            <a:ext cx="828489" cy="724529"/>
            <a:chOff x="9356933" y="5612937"/>
            <a:chExt cx="434231" cy="379842"/>
          </a:xfrm>
        </p:grpSpPr>
        <p:sp>
          <p:nvSpPr>
            <p:cNvPr id="41" name="Oval 40"/>
            <p:cNvSpPr/>
            <p:nvPr userDrawn="1"/>
          </p:nvSpPr>
          <p:spPr>
            <a:xfrm>
              <a:off x="9356933" y="5612937"/>
              <a:ext cx="338651" cy="338651"/>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VAG Rounded Std Light"/>
              </a:endParaRPr>
            </a:p>
          </p:txBody>
        </p:sp>
        <p:sp>
          <p:nvSpPr>
            <p:cNvPr id="42" name="Oval 41"/>
            <p:cNvSpPr/>
            <p:nvPr userDrawn="1"/>
          </p:nvSpPr>
          <p:spPr>
            <a:xfrm>
              <a:off x="9600004" y="5801619"/>
              <a:ext cx="191160" cy="191160"/>
            </a:xfrm>
            <a:prstGeom prst="ellipse">
              <a:avLst/>
            </a:prstGeom>
            <a:solidFill>
              <a:srgbClr val="FFFFFF">
                <a:alpha val="2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VAG Rounded Std Light"/>
              </a:endParaRPr>
            </a:p>
          </p:txBody>
        </p:sp>
      </p:grpSp>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575" y="3734766"/>
            <a:ext cx="1912642" cy="1912144"/>
          </a:xfrm>
          <a:prstGeom prst="rect">
            <a:avLst/>
          </a:prstGeom>
        </p:spPr>
      </p:pic>
      <p:sp>
        <p:nvSpPr>
          <p:cNvPr id="50" name="Title 1"/>
          <p:cNvSpPr>
            <a:spLocks noGrp="1"/>
          </p:cNvSpPr>
          <p:nvPr>
            <p:ph type="title"/>
          </p:nvPr>
        </p:nvSpPr>
        <p:spPr>
          <a:xfrm>
            <a:off x="253814" y="68041"/>
            <a:ext cx="8638901" cy="681032"/>
          </a:xfrm>
        </p:spPr>
        <p:txBody>
          <a:bodyPr/>
          <a:lstStyle>
            <a:lvl1pPr>
              <a:defRPr>
                <a:solidFill>
                  <a:schemeClr val="tx1"/>
                </a:solidFill>
              </a:defRPr>
            </a:lvl1pPr>
          </a:lstStyle>
          <a:p>
            <a:r>
              <a:rPr lang="en-US" smtClean="0"/>
              <a:t>Click to edit Master title style</a:t>
            </a:r>
            <a:endParaRPr lang="en-US"/>
          </a:p>
        </p:txBody>
      </p:sp>
      <p:sp>
        <p:nvSpPr>
          <p:cNvPr id="51" name="Text Placeholder 3"/>
          <p:cNvSpPr>
            <a:spLocks noGrp="1"/>
          </p:cNvSpPr>
          <p:nvPr>
            <p:ph type="body" sz="quarter" idx="16"/>
          </p:nvPr>
        </p:nvSpPr>
        <p:spPr>
          <a:xfrm>
            <a:off x="253812" y="765811"/>
            <a:ext cx="8615892" cy="253916"/>
          </a:xfrm>
        </p:spPr>
        <p:txBody>
          <a:bodyPr lIns="6859" tIns="0" rIns="0" bIns="0">
            <a:spAutoFit/>
          </a:bodyPr>
          <a:lstStyle>
            <a:lvl1pPr marL="0" indent="0">
              <a:buNone/>
              <a:defRPr sz="1800" spc="-15" baseline="0">
                <a:solidFill>
                  <a:schemeClr val="tx1"/>
                </a:solidFill>
              </a:defRPr>
            </a:lvl1pPr>
          </a:lstStyle>
          <a:p>
            <a:pPr lvl="0"/>
            <a:r>
              <a:rPr lang="en-US" smtClean="0"/>
              <a:t>Click to edit Master text styles</a:t>
            </a:r>
          </a:p>
        </p:txBody>
      </p:sp>
      <p:grpSp>
        <p:nvGrpSpPr>
          <p:cNvPr id="64" name="Group 18"/>
          <p:cNvGrpSpPr>
            <a:grpSpLocks noChangeAspect="1"/>
          </p:cNvGrpSpPr>
          <p:nvPr/>
        </p:nvGrpSpPr>
        <p:grpSpPr bwMode="auto">
          <a:xfrm>
            <a:off x="8434650" y="4703178"/>
            <a:ext cx="458991" cy="321287"/>
            <a:chOff x="267" y="-340"/>
            <a:chExt cx="7144" cy="5002"/>
          </a:xfrm>
        </p:grpSpPr>
        <p:sp>
          <p:nvSpPr>
            <p:cNvPr id="65"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7"/>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70"/>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71"/>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2"/>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3"/>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4"/>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Content Placeholder 2"/>
          <p:cNvSpPr>
            <a:spLocks noGrp="1"/>
          </p:cNvSpPr>
          <p:nvPr>
            <p:ph idx="1"/>
          </p:nvPr>
        </p:nvSpPr>
        <p:spPr>
          <a:xfrm>
            <a:off x="253813" y="1201296"/>
            <a:ext cx="8640092" cy="3481199"/>
          </a:xfrm>
        </p:spPr>
        <p:txBody>
          <a:bodyPr/>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7"/>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252056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Basic_Analytics Cloud_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166" y="2839696"/>
            <a:ext cx="1934097" cy="1975628"/>
          </a:xfrm>
          <a:prstGeom prst="rect">
            <a:avLst/>
          </a:prstGeom>
        </p:spPr>
      </p:pic>
      <p:sp>
        <p:nvSpPr>
          <p:cNvPr id="30" name="Oval 29"/>
          <p:cNvSpPr/>
          <p:nvPr/>
        </p:nvSpPr>
        <p:spPr>
          <a:xfrm>
            <a:off x="428753" y="3520018"/>
            <a:ext cx="755377" cy="755180"/>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75237"/>
            <a:ext cx="355225" cy="355133"/>
          </a:xfrm>
          <a:prstGeom prst="rect">
            <a:avLst/>
          </a:prstGeom>
        </p:spPr>
      </p:pic>
      <p:sp>
        <p:nvSpPr>
          <p:cNvPr id="34" name="Oval 33"/>
          <p:cNvSpPr/>
          <p:nvPr/>
        </p:nvSpPr>
        <p:spPr>
          <a:xfrm>
            <a:off x="-739492" y="-121700"/>
            <a:ext cx="964723" cy="964472"/>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1034" y="638391"/>
            <a:ext cx="1479872" cy="1479487"/>
          </a:xfrm>
          <a:prstGeom prst="rect">
            <a:avLst/>
          </a:prstGeom>
        </p:spPr>
      </p:pic>
      <p:sp>
        <p:nvSpPr>
          <p:cNvPr id="39" name="Oval 38"/>
          <p:cNvSpPr/>
          <p:nvPr/>
        </p:nvSpPr>
        <p:spPr>
          <a:xfrm>
            <a:off x="8521033" y="370719"/>
            <a:ext cx="622967" cy="622805"/>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grpSp>
        <p:nvGrpSpPr>
          <p:cNvPr id="40" name="Group 39"/>
          <p:cNvGrpSpPr/>
          <p:nvPr/>
        </p:nvGrpSpPr>
        <p:grpSpPr>
          <a:xfrm>
            <a:off x="6516798" y="3770058"/>
            <a:ext cx="828489" cy="724529"/>
            <a:chOff x="9356933" y="5612937"/>
            <a:chExt cx="434231" cy="379842"/>
          </a:xfrm>
        </p:grpSpPr>
        <p:sp>
          <p:nvSpPr>
            <p:cNvPr id="41" name="Oval 40"/>
            <p:cNvSpPr/>
            <p:nvPr userDrawn="1"/>
          </p:nvSpPr>
          <p:spPr>
            <a:xfrm>
              <a:off x="9356933" y="5612937"/>
              <a:ext cx="338651" cy="338651"/>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VAG Rounded Std Light"/>
              </a:endParaRPr>
            </a:p>
          </p:txBody>
        </p:sp>
        <p:sp>
          <p:nvSpPr>
            <p:cNvPr id="42" name="Oval 41"/>
            <p:cNvSpPr/>
            <p:nvPr userDrawn="1"/>
          </p:nvSpPr>
          <p:spPr>
            <a:xfrm>
              <a:off x="9600004" y="5801619"/>
              <a:ext cx="191160" cy="191160"/>
            </a:xfrm>
            <a:prstGeom prst="ellipse">
              <a:avLst/>
            </a:prstGeom>
            <a:solidFill>
              <a:srgbClr val="FFFFFF">
                <a:alpha val="2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VAG Rounded Std Light"/>
              </a:endParaRPr>
            </a:p>
          </p:txBody>
        </p:sp>
      </p:grpSp>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575" y="3734766"/>
            <a:ext cx="1912642" cy="1912144"/>
          </a:xfrm>
          <a:prstGeom prst="rect">
            <a:avLst/>
          </a:prstGeom>
        </p:spPr>
      </p:pic>
      <p:sp>
        <p:nvSpPr>
          <p:cNvPr id="49" name="Title 1"/>
          <p:cNvSpPr>
            <a:spLocks noGrp="1"/>
          </p:cNvSpPr>
          <p:nvPr>
            <p:ph type="title"/>
          </p:nvPr>
        </p:nvSpPr>
        <p:spPr>
          <a:xfrm>
            <a:off x="253814" y="68041"/>
            <a:ext cx="8638901" cy="681032"/>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253812" y="765811"/>
            <a:ext cx="8615892" cy="253916"/>
          </a:xfrm>
        </p:spPr>
        <p:txBody>
          <a:bodyPr vert="horz" lIns="6859" tIns="0" rIns="0" bIns="0" rtlCol="0">
            <a:spAutoFit/>
          </a:bodyPr>
          <a:lstStyle>
            <a:lvl1pPr>
              <a:defRPr lang="en-US" sz="1800" spc="-15"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p:nvGrpSpPr>
        <p:grpSpPr bwMode="auto">
          <a:xfrm>
            <a:off x="8434650" y="4703178"/>
            <a:ext cx="458991" cy="321287"/>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Content Placeholder 2"/>
          <p:cNvSpPr>
            <a:spLocks noGrp="1"/>
          </p:cNvSpPr>
          <p:nvPr>
            <p:ph idx="1"/>
          </p:nvPr>
        </p:nvSpPr>
        <p:spPr>
          <a:xfrm>
            <a:off x="253813" y="1201296"/>
            <a:ext cx="8640092" cy="348119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79190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Basic_Platform Cloud_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166" y="2839696"/>
            <a:ext cx="1934097" cy="1975628"/>
          </a:xfrm>
          <a:prstGeom prst="rect">
            <a:avLst/>
          </a:prstGeom>
        </p:spPr>
      </p:pic>
      <p:sp>
        <p:nvSpPr>
          <p:cNvPr id="30" name="Oval 29"/>
          <p:cNvSpPr/>
          <p:nvPr/>
        </p:nvSpPr>
        <p:spPr>
          <a:xfrm>
            <a:off x="428753" y="3520018"/>
            <a:ext cx="755377" cy="755180"/>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75237"/>
            <a:ext cx="355225" cy="355133"/>
          </a:xfrm>
          <a:prstGeom prst="rect">
            <a:avLst/>
          </a:prstGeom>
        </p:spPr>
      </p:pic>
      <p:sp>
        <p:nvSpPr>
          <p:cNvPr id="34" name="Oval 33"/>
          <p:cNvSpPr/>
          <p:nvPr/>
        </p:nvSpPr>
        <p:spPr>
          <a:xfrm>
            <a:off x="-739492" y="-121700"/>
            <a:ext cx="964723" cy="964472"/>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1034" y="638391"/>
            <a:ext cx="1479872" cy="1479487"/>
          </a:xfrm>
          <a:prstGeom prst="rect">
            <a:avLst/>
          </a:prstGeom>
        </p:spPr>
      </p:pic>
      <p:sp>
        <p:nvSpPr>
          <p:cNvPr id="39" name="Oval 38"/>
          <p:cNvSpPr/>
          <p:nvPr/>
        </p:nvSpPr>
        <p:spPr>
          <a:xfrm>
            <a:off x="8521033" y="370719"/>
            <a:ext cx="622967" cy="622805"/>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grpSp>
        <p:nvGrpSpPr>
          <p:cNvPr id="40" name="Group 39"/>
          <p:cNvGrpSpPr/>
          <p:nvPr/>
        </p:nvGrpSpPr>
        <p:grpSpPr>
          <a:xfrm>
            <a:off x="6516798" y="3770058"/>
            <a:ext cx="828489" cy="724529"/>
            <a:chOff x="9356933" y="5612937"/>
            <a:chExt cx="434231" cy="379842"/>
          </a:xfrm>
        </p:grpSpPr>
        <p:sp>
          <p:nvSpPr>
            <p:cNvPr id="41" name="Oval 40"/>
            <p:cNvSpPr/>
            <p:nvPr userDrawn="1"/>
          </p:nvSpPr>
          <p:spPr>
            <a:xfrm>
              <a:off x="9356933" y="5612937"/>
              <a:ext cx="338651" cy="338651"/>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VAG Rounded Std Light"/>
              </a:endParaRPr>
            </a:p>
          </p:txBody>
        </p:sp>
        <p:sp>
          <p:nvSpPr>
            <p:cNvPr id="42" name="Oval 41"/>
            <p:cNvSpPr/>
            <p:nvPr userDrawn="1"/>
          </p:nvSpPr>
          <p:spPr>
            <a:xfrm>
              <a:off x="9600004" y="5801619"/>
              <a:ext cx="191160" cy="191160"/>
            </a:xfrm>
            <a:prstGeom prst="ellipse">
              <a:avLst/>
            </a:prstGeom>
            <a:solidFill>
              <a:srgbClr val="FFFFFF">
                <a:alpha val="2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VAG Rounded Std Light"/>
              </a:endParaRPr>
            </a:p>
          </p:txBody>
        </p:sp>
      </p:grpSp>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575" y="3734766"/>
            <a:ext cx="1912642" cy="1912144"/>
          </a:xfrm>
          <a:prstGeom prst="rect">
            <a:avLst/>
          </a:prstGeom>
        </p:spPr>
      </p:pic>
      <p:sp>
        <p:nvSpPr>
          <p:cNvPr id="49" name="Title 1"/>
          <p:cNvSpPr>
            <a:spLocks noGrp="1"/>
          </p:cNvSpPr>
          <p:nvPr>
            <p:ph type="title"/>
          </p:nvPr>
        </p:nvSpPr>
        <p:spPr>
          <a:xfrm>
            <a:off x="253814" y="68041"/>
            <a:ext cx="8638901" cy="681032"/>
          </a:xfrm>
        </p:spPr>
        <p:txBody>
          <a:bodyPr/>
          <a:lstStyle>
            <a:lvl1pPr>
              <a:defRPr>
                <a:solidFill>
                  <a:schemeClr val="bg1"/>
                </a:solidFill>
              </a:defRPr>
            </a:lvl1pPr>
          </a:lstStyle>
          <a:p>
            <a:r>
              <a:rPr lang="en-US" smtClean="0"/>
              <a:t>Click to edit Master title style</a:t>
            </a:r>
            <a:endParaRPr lang="en-US"/>
          </a:p>
        </p:txBody>
      </p:sp>
      <p:sp>
        <p:nvSpPr>
          <p:cNvPr id="50" name="Text Placeholder 3"/>
          <p:cNvSpPr>
            <a:spLocks noGrp="1"/>
          </p:cNvSpPr>
          <p:nvPr>
            <p:ph type="body" sz="quarter" idx="16"/>
          </p:nvPr>
        </p:nvSpPr>
        <p:spPr>
          <a:xfrm>
            <a:off x="253812" y="765811"/>
            <a:ext cx="8615892" cy="253916"/>
          </a:xfrm>
        </p:spPr>
        <p:txBody>
          <a:bodyPr vert="horz" lIns="6859" tIns="0" rIns="0" bIns="0" rtlCol="0">
            <a:spAutoFit/>
          </a:bodyPr>
          <a:lstStyle>
            <a:lvl1pPr>
              <a:defRPr lang="en-US" sz="1800" spc="-15" dirty="0" smtClean="0">
                <a:solidFill>
                  <a:schemeClr val="bg1"/>
                </a:solidFill>
              </a:defRPr>
            </a:lvl1pPr>
          </a:lstStyle>
          <a:p>
            <a:pPr lvl="0">
              <a:buNone/>
            </a:pPr>
            <a:r>
              <a:rPr lang="en-US" smtClean="0"/>
              <a:t>Click to edit Master text styles</a:t>
            </a:r>
          </a:p>
        </p:txBody>
      </p:sp>
      <p:grpSp>
        <p:nvGrpSpPr>
          <p:cNvPr id="51" name="Group 18"/>
          <p:cNvGrpSpPr>
            <a:grpSpLocks noChangeAspect="1"/>
          </p:cNvGrpSpPr>
          <p:nvPr/>
        </p:nvGrpSpPr>
        <p:grpSpPr bwMode="auto">
          <a:xfrm>
            <a:off x="8434650" y="4703178"/>
            <a:ext cx="458991" cy="321287"/>
            <a:chOff x="267" y="-340"/>
            <a:chExt cx="7144" cy="5002"/>
          </a:xfrm>
        </p:grpSpPr>
        <p:sp>
          <p:nvSpPr>
            <p:cNvPr id="5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Content Placeholder 2"/>
          <p:cNvSpPr>
            <a:spLocks noGrp="1"/>
          </p:cNvSpPr>
          <p:nvPr>
            <p:ph idx="1"/>
          </p:nvPr>
        </p:nvSpPr>
        <p:spPr>
          <a:xfrm>
            <a:off x="253813" y="1201296"/>
            <a:ext cx="8640092" cy="348119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Footer Placeholder 1"/>
          <p:cNvSpPr>
            <a:spLocks noGrp="1"/>
          </p:cNvSpPr>
          <p:nvPr>
            <p:ph type="ftr" sz="quarter" idx="17"/>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49276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Thank You_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18"/>
          <p:cNvGrpSpPr>
            <a:grpSpLocks noChangeAspect="1"/>
          </p:cNvGrpSpPr>
          <p:nvPr/>
        </p:nvGrpSpPr>
        <p:grpSpPr bwMode="auto">
          <a:xfrm>
            <a:off x="2672294" y="1942901"/>
            <a:ext cx="1898812" cy="1329135"/>
            <a:chOff x="267" y="-340"/>
            <a:chExt cx="7144" cy="5002"/>
          </a:xfrm>
        </p:grpSpPr>
        <p:sp>
          <p:nvSpPr>
            <p:cNvPr id="7"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0166" y="2839696"/>
            <a:ext cx="1934097" cy="1975628"/>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75237"/>
            <a:ext cx="355225" cy="355133"/>
          </a:xfrm>
          <a:prstGeom prst="rect">
            <a:avLst/>
          </a:prstGeom>
        </p:spPr>
      </p:pic>
      <p:sp>
        <p:nvSpPr>
          <p:cNvPr id="30" name="Oval 29"/>
          <p:cNvSpPr/>
          <p:nvPr/>
        </p:nvSpPr>
        <p:spPr>
          <a:xfrm>
            <a:off x="-739492" y="-121700"/>
            <a:ext cx="964723" cy="964472"/>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1034" y="638391"/>
            <a:ext cx="1479872" cy="1479487"/>
          </a:xfrm>
          <a:prstGeom prst="rect">
            <a:avLst/>
          </a:prstGeom>
        </p:spPr>
      </p:pic>
      <p:sp>
        <p:nvSpPr>
          <p:cNvPr id="32" name="Oval 31"/>
          <p:cNvSpPr/>
          <p:nvPr/>
        </p:nvSpPr>
        <p:spPr>
          <a:xfrm>
            <a:off x="8521033" y="370719"/>
            <a:ext cx="622967" cy="622805"/>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algn="ctr"/>
            <a:endParaRPr lang="en-US" b="1">
              <a:cs typeface="VAG Rounded Std Light"/>
            </a:endParaRPr>
          </a:p>
        </p:txBody>
      </p:sp>
      <p:grpSp>
        <p:nvGrpSpPr>
          <p:cNvPr id="33" name="Group 32"/>
          <p:cNvGrpSpPr/>
          <p:nvPr/>
        </p:nvGrpSpPr>
        <p:grpSpPr>
          <a:xfrm>
            <a:off x="6516798" y="3770058"/>
            <a:ext cx="828489" cy="724529"/>
            <a:chOff x="9356933" y="5612937"/>
            <a:chExt cx="434231" cy="379842"/>
          </a:xfrm>
        </p:grpSpPr>
        <p:sp>
          <p:nvSpPr>
            <p:cNvPr id="34" name="Oval 33"/>
            <p:cNvSpPr/>
            <p:nvPr userDrawn="1"/>
          </p:nvSpPr>
          <p:spPr>
            <a:xfrm>
              <a:off x="9356933" y="5612937"/>
              <a:ext cx="338651" cy="338651"/>
            </a:xfrm>
            <a:prstGeom prst="ellipse">
              <a:avLst/>
            </a:prstGeom>
            <a:solidFill>
              <a:srgbClr val="FFFFFF">
                <a:alpha val="5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VAG Rounded Std Light"/>
              </a:endParaRPr>
            </a:p>
          </p:txBody>
        </p:sp>
        <p:sp>
          <p:nvSpPr>
            <p:cNvPr id="35" name="Oval 34"/>
            <p:cNvSpPr/>
            <p:nvPr userDrawn="1"/>
          </p:nvSpPr>
          <p:spPr>
            <a:xfrm>
              <a:off x="9600004" y="5801619"/>
              <a:ext cx="191160" cy="191160"/>
            </a:xfrm>
            <a:prstGeom prst="ellipse">
              <a:avLst/>
            </a:prstGeom>
            <a:solidFill>
              <a:srgbClr val="FFFFFF">
                <a:alpha val="2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VAG Rounded Std Light"/>
              </a:endParaRPr>
            </a:p>
          </p:txBody>
        </p:sp>
      </p:grpSp>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1333" y="3459942"/>
            <a:ext cx="1912642" cy="1912144"/>
          </a:xfrm>
          <a:prstGeom prst="rect">
            <a:avLst/>
          </a:prstGeom>
        </p:spPr>
      </p:pic>
      <p:sp>
        <p:nvSpPr>
          <p:cNvPr id="25" name="TextBox 24"/>
          <p:cNvSpPr txBox="1"/>
          <p:nvPr/>
        </p:nvSpPr>
        <p:spPr>
          <a:xfrm>
            <a:off x="4730473" y="2280778"/>
            <a:ext cx="1934424" cy="484748"/>
          </a:xfrm>
          <a:prstGeom prst="rect">
            <a:avLst/>
          </a:prstGeom>
          <a:noFill/>
        </p:spPr>
        <p:txBody>
          <a:bodyPr wrap="square" lIns="68583" tIns="34292" rIns="68583" bIns="34292" rtlCol="0">
            <a:spAutoFit/>
          </a:bodyPr>
          <a:lstStyle/>
          <a:p>
            <a:pPr>
              <a:spcBef>
                <a:spcPts val="225"/>
              </a:spcBef>
              <a:spcAft>
                <a:spcPts val="750"/>
              </a:spcAft>
            </a:pPr>
            <a:r>
              <a:rPr lang="en-US" sz="2700" b="1" dirty="0" smtClean="0">
                <a:solidFill>
                  <a:schemeClr val="bg1"/>
                </a:solidFill>
              </a:rPr>
              <a:t>Thank you</a:t>
            </a:r>
          </a:p>
        </p:txBody>
      </p:sp>
    </p:spTree>
    <p:extLst>
      <p:ext uri="{BB962C8B-B14F-4D97-AF65-F5344CB8AC3E}">
        <p14:creationId xmlns:p14="http://schemas.microsoft.com/office/powerpoint/2010/main" val="217165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rawing Guide Layout Slide">
    <p:spTree>
      <p:nvGrpSpPr>
        <p:cNvPr id="1" name=""/>
        <p:cNvGrpSpPr/>
        <p:nvPr/>
      </p:nvGrpSpPr>
      <p:grpSpPr>
        <a:xfrm>
          <a:off x="0" y="0"/>
          <a:ext cx="0" cy="0"/>
          <a:chOff x="0" y="0"/>
          <a:chExt cx="0" cy="0"/>
        </a:xfrm>
      </p:grpSpPr>
      <p:sp>
        <p:nvSpPr>
          <p:cNvPr id="20" name="Text Placeholder 11"/>
          <p:cNvSpPr>
            <a:spLocks noGrp="1"/>
          </p:cNvSpPr>
          <p:nvPr>
            <p:ph type="body" sz="quarter" idx="18" hasCustomPrompt="1"/>
          </p:nvPr>
        </p:nvSpPr>
        <p:spPr>
          <a:xfrm>
            <a:off x="253813" y="765811"/>
            <a:ext cx="8749658" cy="253916"/>
          </a:xfrm>
          <a:noFill/>
          <a:ln>
            <a:noFill/>
          </a:ln>
        </p:spPr>
        <p:txBody>
          <a:bodyPr/>
          <a:lstStyle>
            <a:lvl1pPr>
              <a:defRPr baseline="0"/>
            </a:lvl1pPr>
          </a:lstStyle>
          <a:p>
            <a:r>
              <a:rPr lang="en-US" dirty="0"/>
              <a:t>Use </a:t>
            </a:r>
            <a:r>
              <a:rPr lang="en-US" dirty="0" smtClean="0"/>
              <a:t>this layout for realigning basic </a:t>
            </a:r>
            <a:r>
              <a:rPr lang="en-US" dirty="0"/>
              <a:t>drawing guides </a:t>
            </a:r>
            <a:r>
              <a:rPr lang="en-US" dirty="0" smtClean="0"/>
              <a:t>or reference them as needed</a:t>
            </a:r>
            <a:endParaRPr lang="en-US" dirty="0"/>
          </a:p>
        </p:txBody>
      </p:sp>
      <p:sp>
        <p:nvSpPr>
          <p:cNvPr id="19" name="Title 8"/>
          <p:cNvSpPr txBox="1">
            <a:spLocks/>
          </p:cNvSpPr>
          <p:nvPr/>
        </p:nvSpPr>
        <p:spPr>
          <a:xfrm>
            <a:off x="253814" y="68041"/>
            <a:ext cx="8638901" cy="681032"/>
          </a:xfrm>
          <a:prstGeom prst="rect">
            <a:avLst/>
          </a:prstGeom>
          <a:effectLst/>
        </p:spPr>
        <p:txBody>
          <a:bodyPr vert="horz" lIns="0" tIns="0" rIns="0" bIns="0" rtlCol="0" anchor="b">
            <a:noAutofit/>
          </a:bodyPr>
          <a:lstStyle>
            <a:lvl1pPr marL="0" algn="l" defTabSz="914400" rtl="0" eaLnBrk="1" latinLnBrk="0" hangingPunct="1">
              <a:lnSpc>
                <a:spcPct val="90000"/>
              </a:lnSpc>
              <a:spcBef>
                <a:spcPct val="0"/>
              </a:spcBef>
              <a:buNone/>
              <a:defRPr lang="en-US" sz="3200" b="0" kern="1200" spc="-20" baseline="0" dirty="0">
                <a:solidFill>
                  <a:schemeClr val="accent1"/>
                </a:solidFill>
                <a:latin typeface="+mj-lt"/>
                <a:ea typeface="+mj-ea"/>
                <a:cs typeface="+mj-cs"/>
              </a:defRPr>
            </a:lvl1pPr>
          </a:lstStyle>
          <a:p>
            <a:r>
              <a:rPr lang="en-US" smtClean="0"/>
              <a:t>Standard Drawing Guide Placement Layout Slide (Margins)</a:t>
            </a:r>
            <a:endParaRPr lang="en-US"/>
          </a:p>
        </p:txBody>
      </p:sp>
      <p:cxnSp>
        <p:nvCxnSpPr>
          <p:cNvPr id="6" name="Straight Connector 5"/>
          <p:cNvCxnSpPr/>
          <p:nvPr/>
        </p:nvCxnSpPr>
        <p:spPr>
          <a:xfrm>
            <a:off x="252478" y="0"/>
            <a:ext cx="0" cy="5143500"/>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887755" y="-1190"/>
            <a:ext cx="0" cy="5143500"/>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a:off x="4572000" y="11389"/>
            <a:ext cx="0" cy="9144095"/>
          </a:xfrm>
          <a:prstGeom prst="line">
            <a:avLst/>
          </a:prstGeom>
          <a:ln w="63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a:off x="4572000" y="-3350406"/>
            <a:ext cx="0" cy="9144095"/>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a:off x="4572000" y="-4110024"/>
            <a:ext cx="0" cy="9144095"/>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902097" y="1584394"/>
            <a:ext cx="4025178" cy="2654553"/>
          </a:xfrm>
          <a:prstGeom prst="rect">
            <a:avLst/>
          </a:prstGeom>
        </p:spPr>
        <p:txBody>
          <a:bodyPr wrap="square" lIns="91424" tIns="45712" rIns="91424" bIns="45712">
            <a:spAutoFit/>
          </a:bodyPr>
          <a:lstStyle/>
          <a:p>
            <a:pPr marL="0" marR="0" lvl="0" indent="0" algn="l" defTabSz="408092" rtl="0" eaLnBrk="1" fontAlgn="auto" latinLnBrk="0" hangingPunct="1">
              <a:lnSpc>
                <a:spcPct val="100000"/>
              </a:lnSpc>
              <a:spcBef>
                <a:spcPts val="600"/>
              </a:spcBef>
              <a:spcAft>
                <a:spcPts val="0"/>
              </a:spcAft>
              <a:buClrTx/>
              <a:buSzTx/>
              <a:buFontTx/>
              <a:buNone/>
              <a:tabLst/>
              <a:defRPr/>
            </a:pPr>
            <a:r>
              <a:rPr lang="en-US" sz="1200" b="1" dirty="0" smtClean="0">
                <a:solidFill>
                  <a:srgbClr val="00A1E0"/>
                </a:solidFill>
                <a:latin typeface="Arial"/>
                <a:cs typeface="Arial"/>
              </a:rPr>
              <a:t>Realigning Guides</a:t>
            </a:r>
            <a:endParaRPr lang="en-US" sz="1200" b="0" dirty="0" smtClean="0">
              <a:solidFill>
                <a:srgbClr val="00A1E0"/>
              </a:solidFill>
              <a:latin typeface="Arial"/>
              <a:cs typeface="Arial"/>
            </a:endParaRPr>
          </a:p>
          <a:p>
            <a:pPr lvl="0">
              <a:spcBef>
                <a:spcPts val="600"/>
              </a:spcBef>
            </a:pPr>
            <a:r>
              <a:rPr lang="en-US" sz="900" b="0" dirty="0" smtClean="0">
                <a:solidFill>
                  <a:schemeClr val="accent2"/>
                </a:solidFill>
                <a:latin typeface="Arial"/>
                <a:cs typeface="Arial"/>
              </a:rPr>
              <a:t>Guides can can </a:t>
            </a:r>
            <a:r>
              <a:rPr lang="en-US" sz="900" b="0" dirty="0">
                <a:solidFill>
                  <a:schemeClr val="accent2"/>
                </a:solidFill>
                <a:latin typeface="Arial"/>
                <a:cs typeface="Arial"/>
              </a:rPr>
              <a:t>easily be bumped and moved </a:t>
            </a:r>
            <a:r>
              <a:rPr lang="en-US" sz="900" b="0" dirty="0" smtClean="0">
                <a:solidFill>
                  <a:schemeClr val="accent2"/>
                </a:solidFill>
                <a:latin typeface="Arial"/>
                <a:cs typeface="Arial"/>
              </a:rPr>
              <a:t>accidentally.  </a:t>
            </a:r>
          </a:p>
          <a:p>
            <a:pPr lvl="0" defTabSz="914248">
              <a:spcBef>
                <a:spcPts val="600"/>
              </a:spcBef>
              <a:defRPr/>
            </a:pPr>
            <a:r>
              <a:rPr lang="en-US" sz="900" dirty="0" smtClean="0">
                <a:solidFill>
                  <a:schemeClr val="accent2"/>
                </a:solidFill>
                <a:latin typeface="Arial"/>
                <a:cs typeface="Arial"/>
              </a:rPr>
              <a:t>This slide layout show you how to reset your guides. </a:t>
            </a:r>
            <a:endParaRPr lang="en-US" sz="900" dirty="0">
              <a:solidFill>
                <a:schemeClr val="accent2"/>
              </a:solidFill>
              <a:latin typeface="Arial"/>
              <a:cs typeface="Arial"/>
            </a:endParaRPr>
          </a:p>
          <a:p>
            <a:pPr lvl="0" defTabSz="914248">
              <a:spcBef>
                <a:spcPts val="600"/>
              </a:spcBef>
              <a:defRPr/>
            </a:pPr>
            <a:r>
              <a:rPr lang="en-US" sz="900" b="1" dirty="0" smtClean="0">
                <a:solidFill>
                  <a:schemeClr val="accent2"/>
                </a:solidFill>
                <a:latin typeface="Arial"/>
                <a:cs typeface="Arial"/>
              </a:rPr>
              <a:t>NOTE: </a:t>
            </a:r>
            <a:r>
              <a:rPr lang="en-US" sz="900" dirty="0" smtClean="0">
                <a:solidFill>
                  <a:schemeClr val="accent2"/>
                </a:solidFill>
                <a:latin typeface="Arial"/>
                <a:cs typeface="Arial"/>
              </a:rPr>
              <a:t>When </a:t>
            </a:r>
            <a:r>
              <a:rPr lang="en-US" sz="900" dirty="0">
                <a:solidFill>
                  <a:schemeClr val="accent2"/>
                </a:solidFill>
                <a:latin typeface="Arial"/>
                <a:cs typeface="Arial"/>
              </a:rPr>
              <a:t>working on any older deck, be sure to check and ensure that the guides in your deck are set.</a:t>
            </a:r>
          </a:p>
          <a:p>
            <a:pPr marL="228564" lvl="0" indent="-228564">
              <a:spcBef>
                <a:spcPts val="600"/>
              </a:spcBef>
              <a:buFont typeface="+mj-lt"/>
              <a:buAutoNum type="arabicPeriod"/>
              <a:defRPr/>
            </a:pPr>
            <a:r>
              <a:rPr lang="en-US" sz="900" b="1" dirty="0">
                <a:solidFill>
                  <a:schemeClr val="accent2"/>
                </a:solidFill>
                <a:latin typeface="Arial"/>
                <a:cs typeface="Arial"/>
              </a:rPr>
              <a:t>Turn on your guides </a:t>
            </a:r>
          </a:p>
          <a:p>
            <a:pPr marL="228564" lvl="0" indent="-228564" defTabSz="914248">
              <a:spcBef>
                <a:spcPts val="600"/>
              </a:spcBef>
              <a:buFont typeface="+mj-lt"/>
              <a:buAutoNum type="arabicPeriod" startAt="2"/>
              <a:defRPr/>
            </a:pPr>
            <a:r>
              <a:rPr lang="en-US" sz="900" b="1" dirty="0">
                <a:solidFill>
                  <a:schemeClr val="accent2"/>
                </a:solidFill>
                <a:latin typeface="Arial"/>
                <a:cs typeface="Arial"/>
              </a:rPr>
              <a:t>Insert </a:t>
            </a:r>
            <a:r>
              <a:rPr lang="en-US" sz="900" b="1" dirty="0" smtClean="0">
                <a:solidFill>
                  <a:schemeClr val="accent2"/>
                </a:solidFill>
                <a:latin typeface="Arial"/>
                <a:cs typeface="Arial"/>
              </a:rPr>
              <a:t>a new slide</a:t>
            </a:r>
            <a:r>
              <a:rPr lang="en-US" sz="900" b="1" baseline="0" dirty="0" smtClean="0">
                <a:solidFill>
                  <a:schemeClr val="accent2"/>
                </a:solidFill>
                <a:latin typeface="Arial"/>
                <a:cs typeface="Arial"/>
              </a:rPr>
              <a:t> </a:t>
            </a:r>
            <a:r>
              <a:rPr lang="en-US" sz="900" b="1" dirty="0" smtClean="0">
                <a:solidFill>
                  <a:schemeClr val="accent2"/>
                </a:solidFill>
                <a:latin typeface="Arial"/>
                <a:cs typeface="Arial"/>
              </a:rPr>
              <a:t>the using the Guide </a:t>
            </a:r>
            <a:r>
              <a:rPr lang="en-US" sz="900" b="1" dirty="0">
                <a:solidFill>
                  <a:schemeClr val="accent2"/>
                </a:solidFill>
                <a:latin typeface="Arial"/>
                <a:cs typeface="Arial"/>
              </a:rPr>
              <a:t>Layout </a:t>
            </a:r>
            <a:r>
              <a:rPr lang="en-US" sz="900" b="1" dirty="0" smtClean="0">
                <a:solidFill>
                  <a:schemeClr val="accent2"/>
                </a:solidFill>
                <a:latin typeface="Arial"/>
                <a:cs typeface="Arial"/>
              </a:rPr>
              <a:t>slide option.</a:t>
            </a:r>
          </a:p>
          <a:p>
            <a:pPr marL="228564" lvl="0" indent="-228564" defTabSz="914248">
              <a:spcBef>
                <a:spcPts val="600"/>
              </a:spcBef>
              <a:buFont typeface="+mj-lt"/>
              <a:buAutoNum type="arabicPeriod" startAt="2"/>
              <a:defRPr/>
            </a:pPr>
            <a:r>
              <a:rPr lang="en-US" sz="900" b="1" dirty="0" smtClean="0">
                <a:solidFill>
                  <a:schemeClr val="accent2"/>
                </a:solidFill>
                <a:latin typeface="Arial"/>
                <a:cs typeface="Arial"/>
              </a:rPr>
              <a:t>Do </a:t>
            </a:r>
            <a:r>
              <a:rPr lang="en-US" sz="900" b="1" dirty="0">
                <a:solidFill>
                  <a:schemeClr val="accent2"/>
                </a:solidFill>
                <a:latin typeface="Arial"/>
                <a:cs typeface="Arial"/>
              </a:rPr>
              <a:t>your guides align with the orange lines in the new slide?  </a:t>
            </a:r>
            <a:r>
              <a:rPr lang="en-US" sz="900" dirty="0">
                <a:solidFill>
                  <a:schemeClr val="accent2"/>
                </a:solidFill>
                <a:latin typeface="Arial"/>
                <a:cs typeface="Arial"/>
              </a:rPr>
              <a:t>If yes, your guides are set, if not, proceed </a:t>
            </a:r>
            <a:r>
              <a:rPr lang="en-US" sz="900" dirty="0" smtClean="0">
                <a:solidFill>
                  <a:schemeClr val="accent2"/>
                </a:solidFill>
                <a:latin typeface="Arial"/>
                <a:cs typeface="Arial"/>
              </a:rPr>
              <a:t>then realign each of the lines to line up with the lines shown on this page. </a:t>
            </a:r>
          </a:p>
          <a:p>
            <a:pPr marL="228564" lvl="0" indent="-228564" defTabSz="914248">
              <a:spcBef>
                <a:spcPts val="600"/>
              </a:spcBef>
              <a:buFont typeface="+mj-lt"/>
              <a:buAutoNum type="arabicPeriod" startAt="2"/>
              <a:defRPr/>
            </a:pPr>
            <a:r>
              <a:rPr lang="en-US" sz="900" b="1" dirty="0" smtClean="0">
                <a:solidFill>
                  <a:schemeClr val="accent2"/>
                </a:solidFill>
                <a:latin typeface="Arial"/>
                <a:cs typeface="Arial"/>
              </a:rPr>
              <a:t>Once guides are reset, delete the Guide Layout Slide</a:t>
            </a:r>
            <a:endParaRPr lang="en-US" sz="900" b="1" dirty="0">
              <a:solidFill>
                <a:schemeClr val="accent2"/>
              </a:solidFill>
              <a:latin typeface="Arial"/>
              <a:cs typeface="Arial"/>
            </a:endParaRPr>
          </a:p>
          <a:p>
            <a:pPr lvl="0" defTabSz="914248">
              <a:spcBef>
                <a:spcPts val="600"/>
              </a:spcBef>
              <a:defRPr/>
            </a:pPr>
            <a:endParaRPr lang="en-US" sz="1000" dirty="0">
              <a:solidFill>
                <a:schemeClr val="accent2"/>
              </a:solidFill>
              <a:latin typeface="Arial"/>
              <a:cs typeface="Arial"/>
            </a:endParaRPr>
          </a:p>
          <a:p>
            <a:pPr lvl="0">
              <a:spcBef>
                <a:spcPts val="600"/>
              </a:spcBef>
            </a:pPr>
            <a:endParaRPr lang="en-US" sz="1000" dirty="0">
              <a:solidFill>
                <a:schemeClr val="accent2"/>
              </a:solidFill>
              <a:latin typeface="Arial"/>
              <a:cs typeface="Arial"/>
            </a:endParaRPr>
          </a:p>
        </p:txBody>
      </p:sp>
      <p:sp>
        <p:nvSpPr>
          <p:cNvPr id="12" name="Right Arrow 11"/>
          <p:cNvSpPr/>
          <p:nvPr/>
        </p:nvSpPr>
        <p:spPr>
          <a:xfrm rot="8100000" flipH="1">
            <a:off x="8549047" y="1262157"/>
            <a:ext cx="300861" cy="307930"/>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3" tIns="34292" rIns="68583" bIns="34292" numCol="1" spcCol="0" rtlCol="0" fromWordArt="0" anchor="t" anchorCtr="0" forceAA="0" compatLnSpc="1">
            <a:prstTxWarp prst="textNoShape">
              <a:avLst/>
            </a:prstTxWarp>
            <a:noAutofit/>
          </a:bodyPr>
          <a:lstStyle/>
          <a:p>
            <a:pPr algn="ctr"/>
            <a:endParaRPr lang="en-US" dirty="0" smtClean="0">
              <a:cs typeface="VAG Rounded Std Light"/>
            </a:endParaRPr>
          </a:p>
        </p:txBody>
      </p:sp>
      <p:sp>
        <p:nvSpPr>
          <p:cNvPr id="14" name="Right Arrow 13"/>
          <p:cNvSpPr/>
          <p:nvPr/>
        </p:nvSpPr>
        <p:spPr>
          <a:xfrm rot="13500000">
            <a:off x="365368" y="1262117"/>
            <a:ext cx="300782" cy="308010"/>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3" tIns="34292" rIns="68583" bIns="34292" numCol="1" spcCol="0" rtlCol="0" fromWordArt="0" anchor="t" anchorCtr="0" forceAA="0" compatLnSpc="1">
            <a:prstTxWarp prst="textNoShape">
              <a:avLst/>
            </a:prstTxWarp>
            <a:noAutofit/>
          </a:bodyPr>
          <a:lstStyle/>
          <a:p>
            <a:pPr algn="ctr"/>
            <a:endParaRPr lang="en-US" dirty="0" smtClean="0">
              <a:cs typeface="VAG Rounded Std Light"/>
            </a:endParaRPr>
          </a:p>
        </p:txBody>
      </p:sp>
      <p:sp>
        <p:nvSpPr>
          <p:cNvPr id="15" name="Right Arrow 14"/>
          <p:cNvSpPr/>
          <p:nvPr/>
        </p:nvSpPr>
        <p:spPr>
          <a:xfrm rot="13500000" flipH="1" flipV="1">
            <a:off x="8549087" y="4270649"/>
            <a:ext cx="300782" cy="308010"/>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3" tIns="34292" rIns="68583" bIns="34292" numCol="1" spcCol="0" rtlCol="0" fromWordArt="0" anchor="t" anchorCtr="0" forceAA="0" compatLnSpc="1">
            <a:prstTxWarp prst="textNoShape">
              <a:avLst/>
            </a:prstTxWarp>
            <a:noAutofit/>
          </a:bodyPr>
          <a:lstStyle/>
          <a:p>
            <a:pPr algn="ctr"/>
            <a:endParaRPr lang="en-US" dirty="0" smtClean="0">
              <a:cs typeface="VAG Rounded Std Light"/>
            </a:endParaRPr>
          </a:p>
        </p:txBody>
      </p:sp>
      <p:sp>
        <p:nvSpPr>
          <p:cNvPr id="16" name="Right Arrow 15"/>
          <p:cNvSpPr/>
          <p:nvPr/>
        </p:nvSpPr>
        <p:spPr>
          <a:xfrm rot="8100000" flipV="1">
            <a:off x="365327" y="4205382"/>
            <a:ext cx="300861" cy="307930"/>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3" tIns="34292" rIns="68583" bIns="34292" numCol="1" spcCol="0" rtlCol="0" fromWordArt="0" anchor="t" anchorCtr="0" forceAA="0" compatLnSpc="1">
            <a:prstTxWarp prst="textNoShape">
              <a:avLst/>
            </a:prstTxWarp>
            <a:noAutofit/>
          </a:bodyPr>
          <a:lstStyle/>
          <a:p>
            <a:pPr algn="ctr"/>
            <a:endParaRPr lang="en-US" dirty="0" smtClean="0">
              <a:cs typeface="VAG Rounded Std Light"/>
            </a:endParaRPr>
          </a:p>
        </p:txBody>
      </p:sp>
      <p:sp>
        <p:nvSpPr>
          <p:cNvPr id="22" name="Content Placeholder 16"/>
          <p:cNvSpPr txBox="1">
            <a:spLocks/>
          </p:cNvSpPr>
          <p:nvPr/>
        </p:nvSpPr>
        <p:spPr>
          <a:xfrm>
            <a:off x="379910" y="1584395"/>
            <a:ext cx="4288556" cy="2644707"/>
          </a:xfrm>
          <a:prstGeom prst="rect">
            <a:avLst/>
          </a:prstGeom>
        </p:spPr>
        <p:txBody>
          <a:bodyPr lIns="91424" tIns="45712" rIns="91424" bIns="45712"/>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pPr>
            <a:r>
              <a:rPr lang="en-US" sz="1200" b="1" dirty="0" smtClean="0">
                <a:solidFill>
                  <a:schemeClr val="accent1"/>
                </a:solidFill>
              </a:rPr>
              <a:t>What are Drawing Guides?  </a:t>
            </a:r>
          </a:p>
          <a:p>
            <a:pPr>
              <a:spcBef>
                <a:spcPts val="600"/>
              </a:spcBef>
            </a:pPr>
            <a:r>
              <a:rPr lang="en-US" sz="900" dirty="0" smtClean="0">
                <a:solidFill>
                  <a:schemeClr val="accent2"/>
                </a:solidFill>
              </a:rPr>
              <a:t>Drawing guides are thin lines that that appear on all pages in the same spot, but don’t show up when you print or view deck in Show mode.  </a:t>
            </a:r>
          </a:p>
          <a:p>
            <a:pPr>
              <a:spcBef>
                <a:spcPts val="600"/>
              </a:spcBef>
            </a:pPr>
            <a:r>
              <a:rPr lang="en-US" sz="900" i="0" dirty="0" smtClean="0">
                <a:solidFill>
                  <a:schemeClr val="accent2"/>
                </a:solidFill>
              </a:rPr>
              <a:t>Think of them as internal margins for the proper alignment and consistent placement of content. Object will snap to them and they are also perfect for cropping an image to. </a:t>
            </a:r>
          </a:p>
          <a:p>
            <a:pPr>
              <a:spcBef>
                <a:spcPts val="600"/>
              </a:spcBef>
            </a:pPr>
            <a:r>
              <a:rPr lang="en-US" sz="900" dirty="0" smtClean="0">
                <a:solidFill>
                  <a:schemeClr val="accent2"/>
                </a:solidFill>
              </a:rPr>
              <a:t>This template has pre-made guides that delineate where your workspace is.  </a:t>
            </a:r>
            <a:r>
              <a:rPr lang="en-US" sz="900" b="1" dirty="0">
                <a:solidFill>
                  <a:schemeClr val="accent2"/>
                </a:solidFill>
              </a:rPr>
              <a:t/>
            </a:r>
            <a:br>
              <a:rPr lang="en-US" sz="900" b="1" dirty="0">
                <a:solidFill>
                  <a:schemeClr val="accent2"/>
                </a:solidFill>
              </a:rPr>
            </a:br>
            <a:r>
              <a:rPr lang="en-US" sz="900" b="1" dirty="0" smtClean="0">
                <a:solidFill>
                  <a:schemeClr val="accent1"/>
                </a:solidFill>
              </a:rPr>
              <a:t/>
            </a:r>
            <a:br>
              <a:rPr lang="en-US" sz="900" b="1" dirty="0" smtClean="0">
                <a:solidFill>
                  <a:schemeClr val="accent1"/>
                </a:solidFill>
              </a:rPr>
            </a:br>
            <a:r>
              <a:rPr lang="en-US" sz="1200" b="1" dirty="0" smtClean="0">
                <a:solidFill>
                  <a:schemeClr val="accent1"/>
                </a:solidFill>
              </a:rPr>
              <a:t>How </a:t>
            </a:r>
            <a:r>
              <a:rPr lang="en-US" sz="1200" b="1" dirty="0">
                <a:solidFill>
                  <a:schemeClr val="accent1"/>
                </a:solidFill>
              </a:rPr>
              <a:t>to Turn Guides On and </a:t>
            </a:r>
            <a:r>
              <a:rPr lang="en-US" sz="1200" b="1" dirty="0" smtClean="0">
                <a:solidFill>
                  <a:schemeClr val="accent1"/>
                </a:solidFill>
              </a:rPr>
              <a:t>Off</a:t>
            </a:r>
          </a:p>
          <a:p>
            <a:pPr>
              <a:spcBef>
                <a:spcPts val="600"/>
              </a:spcBef>
              <a:buClr>
                <a:schemeClr val="accent3"/>
              </a:buClr>
            </a:pPr>
            <a:r>
              <a:rPr lang="en-US" sz="900" b="1" dirty="0" smtClean="0">
                <a:solidFill>
                  <a:schemeClr val="accent2"/>
                </a:solidFill>
              </a:rPr>
              <a:t>Windows: </a:t>
            </a:r>
            <a:r>
              <a:rPr lang="en-US" sz="900" dirty="0" smtClean="0">
                <a:solidFill>
                  <a:schemeClr val="accent2"/>
                </a:solidFill>
              </a:rPr>
              <a:t>ALT + F9 or Right click in blue area off workspace &gt;Grids and Guides&gt;Display Drawing Guides on Screen</a:t>
            </a:r>
          </a:p>
          <a:p>
            <a:pPr>
              <a:spcBef>
                <a:spcPts val="600"/>
              </a:spcBef>
              <a:buClr>
                <a:schemeClr val="accent3"/>
              </a:buClr>
              <a:defRPr/>
            </a:pPr>
            <a:r>
              <a:rPr lang="en-US" sz="900" b="1" dirty="0" smtClean="0">
                <a:solidFill>
                  <a:schemeClr val="accent2"/>
                </a:solidFill>
              </a:rPr>
              <a:t>Mac 2011: </a:t>
            </a:r>
            <a:r>
              <a:rPr lang="en-US" sz="900" dirty="0" smtClean="0">
                <a:solidFill>
                  <a:schemeClr val="accent2"/>
                </a:solidFill>
              </a:rPr>
              <a:t>Control + Option + Command + G or </a:t>
            </a:r>
            <a:br>
              <a:rPr lang="en-US" sz="900" dirty="0" smtClean="0">
                <a:solidFill>
                  <a:schemeClr val="accent2"/>
                </a:solidFill>
              </a:rPr>
            </a:br>
            <a:r>
              <a:rPr lang="en-US" sz="900" dirty="0" smtClean="0">
                <a:solidFill>
                  <a:schemeClr val="accent2"/>
                </a:solidFill>
              </a:rPr>
              <a:t>View&gt;Guides&gt;Static Guides</a:t>
            </a:r>
          </a:p>
          <a:p>
            <a:pPr>
              <a:spcBef>
                <a:spcPts val="600"/>
              </a:spcBef>
              <a:buClr>
                <a:schemeClr val="accent3"/>
              </a:buClr>
              <a:defRPr/>
            </a:pPr>
            <a:r>
              <a:rPr lang="en-US" sz="900" b="1" dirty="0" smtClean="0">
                <a:solidFill>
                  <a:schemeClr val="accent2"/>
                </a:solidFill>
              </a:rPr>
              <a:t>MAC 2008:   </a:t>
            </a:r>
            <a:r>
              <a:rPr lang="en-US" sz="900" dirty="0" smtClean="0">
                <a:solidFill>
                  <a:schemeClr val="accent2"/>
                </a:solidFill>
              </a:rPr>
              <a:t>Command + G or View&gt;Guides&gt;Static Guides</a:t>
            </a:r>
          </a:p>
        </p:txBody>
      </p:sp>
      <p:sp>
        <p:nvSpPr>
          <p:cNvPr id="23" name="TextBox 22"/>
          <p:cNvSpPr txBox="1"/>
          <p:nvPr/>
        </p:nvSpPr>
        <p:spPr>
          <a:xfrm>
            <a:off x="5402082" y="4072724"/>
            <a:ext cx="3053870" cy="415497"/>
          </a:xfrm>
          <a:prstGeom prst="rect">
            <a:avLst/>
          </a:prstGeom>
          <a:noFill/>
        </p:spPr>
        <p:txBody>
          <a:bodyPr wrap="square" lIns="68583" tIns="34292" rIns="68583" bIns="34292" rtlCol="0">
            <a:spAutoFit/>
          </a:bodyPr>
          <a:lstStyle/>
          <a:p>
            <a:pPr algn="r">
              <a:spcBef>
                <a:spcPts val="225"/>
              </a:spcBef>
              <a:spcAft>
                <a:spcPts val="750"/>
              </a:spcAft>
            </a:pPr>
            <a:r>
              <a:rPr lang="en-US" sz="1100" dirty="0" smtClean="0">
                <a:solidFill>
                  <a:schemeClr val="accent1">
                    <a:lumMod val="75000"/>
                  </a:schemeClr>
                </a:solidFill>
              </a:rPr>
              <a:t>The left and right top and bottom corners only area you should work</a:t>
            </a:r>
            <a:r>
              <a:rPr lang="en-US" sz="1100" baseline="0" dirty="0" smtClean="0">
                <a:solidFill>
                  <a:schemeClr val="accent1">
                    <a:lumMod val="75000"/>
                  </a:schemeClr>
                </a:solidFill>
              </a:rPr>
              <a:t> within on each slide. </a:t>
            </a:r>
            <a:endParaRPr lang="en-US" sz="1100" dirty="0" smtClean="0">
              <a:solidFill>
                <a:schemeClr val="accent1">
                  <a:lumMod val="75000"/>
                </a:schemeClr>
              </a:solidFill>
            </a:endParaRPr>
          </a:p>
        </p:txBody>
      </p:sp>
    </p:spTree>
    <p:extLst>
      <p:ext uri="{BB962C8B-B14F-4D97-AF65-F5344CB8AC3E}">
        <p14:creationId xmlns:p14="http://schemas.microsoft.com/office/powerpoint/2010/main" val="76796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Divider_slide">
    <p:bg>
      <p:bgPr>
        <a:solidFill>
          <a:schemeClr val="dk2"/>
        </a:solidFill>
        <a:effectLst/>
      </p:bgPr>
    </p:bg>
    <p:spTree>
      <p:nvGrpSpPr>
        <p:cNvPr id="1" name="Shape 193"/>
        <p:cNvGrpSpPr/>
        <p:nvPr/>
      </p:nvGrpSpPr>
      <p:grpSpPr>
        <a:xfrm>
          <a:off x="0" y="0"/>
          <a:ext cx="0" cy="0"/>
          <a:chOff x="0" y="0"/>
          <a:chExt cx="0" cy="0"/>
        </a:xfrm>
      </p:grpSpPr>
      <p:sp>
        <p:nvSpPr>
          <p:cNvPr id="197" name="Shape 197"/>
          <p:cNvSpPr txBox="1">
            <a:spLocks noGrp="1"/>
          </p:cNvSpPr>
          <p:nvPr>
            <p:ph type="ctrTitle"/>
          </p:nvPr>
        </p:nvSpPr>
        <p:spPr>
          <a:xfrm>
            <a:off x="270341" y="1114427"/>
            <a:ext cx="8613899" cy="1971599"/>
          </a:xfrm>
          <a:prstGeom prst="rect">
            <a:avLst/>
          </a:prstGeom>
          <a:noFill/>
          <a:ln>
            <a:noFill/>
          </a:ln>
        </p:spPr>
        <p:txBody>
          <a:bodyPr lIns="68569" tIns="68569" rIns="68569" bIns="68569" anchor="b" anchorCtr="0"/>
          <a:lstStyle>
            <a:lvl1pPr marL="0" marR="0" indent="0" algn="l" rtl="0">
              <a:lnSpc>
                <a:spcPct val="90000"/>
              </a:lnSpc>
              <a:spcBef>
                <a:spcPts val="0"/>
              </a:spcBef>
              <a:buClr>
                <a:schemeClr val="l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98" name="Shape 198"/>
          <p:cNvSpPr txBox="1">
            <a:spLocks noGrp="1"/>
          </p:cNvSpPr>
          <p:nvPr>
            <p:ph type="subTitle" idx="1"/>
          </p:nvPr>
        </p:nvSpPr>
        <p:spPr>
          <a:xfrm>
            <a:off x="270341" y="3200402"/>
            <a:ext cx="8613899" cy="800099"/>
          </a:xfrm>
          <a:prstGeom prst="rect">
            <a:avLst/>
          </a:prstGeom>
          <a:noFill/>
          <a:ln>
            <a:noFill/>
          </a:ln>
        </p:spPr>
        <p:txBody>
          <a:bodyPr lIns="68569" tIns="68569" rIns="68569" bIns="68569" anchor="t" anchorCtr="0"/>
          <a:lstStyle>
            <a:lvl1pPr marL="0" marR="0" indent="0" algn="l" rtl="0">
              <a:spcBef>
                <a:spcPts val="400"/>
              </a:spcBef>
              <a:buClr>
                <a:schemeClr val="dk2"/>
              </a:buClr>
              <a:buFont typeface="Arial"/>
              <a:buNone/>
              <a:defRPr/>
            </a:lvl1pPr>
            <a:lvl2pPr marL="342871" marR="0" indent="0" algn="ctr" rtl="0">
              <a:spcBef>
                <a:spcPts val="300"/>
              </a:spcBef>
              <a:buClr>
                <a:schemeClr val="dk2"/>
              </a:buClr>
              <a:buFont typeface="Arial"/>
              <a:buNone/>
              <a:defRPr/>
            </a:lvl2pPr>
            <a:lvl3pPr marL="685742" marR="0" indent="0" algn="ctr" rtl="0">
              <a:spcBef>
                <a:spcPts val="300"/>
              </a:spcBef>
              <a:buClr>
                <a:schemeClr val="dk2"/>
              </a:buClr>
              <a:buFont typeface="Arial"/>
              <a:buNone/>
              <a:defRPr/>
            </a:lvl3pPr>
            <a:lvl4pPr marL="1028614" marR="0" indent="0" algn="ctr" rtl="0">
              <a:spcBef>
                <a:spcPts val="200"/>
              </a:spcBef>
              <a:buClr>
                <a:schemeClr val="dk2"/>
              </a:buClr>
              <a:buFont typeface="Arial"/>
              <a:buNone/>
              <a:defRPr/>
            </a:lvl4pPr>
            <a:lvl5pPr marL="1371486" marR="0" indent="0" algn="ctr" rtl="0">
              <a:spcBef>
                <a:spcPts val="200"/>
              </a:spcBef>
              <a:buClr>
                <a:schemeClr val="dk2"/>
              </a:buClr>
              <a:buFont typeface="Arial"/>
              <a:buNone/>
              <a:defRPr/>
            </a:lvl5pPr>
            <a:lvl6pPr marL="1714357" marR="0" indent="0" algn="ctr" rtl="0">
              <a:spcBef>
                <a:spcPts val="300"/>
              </a:spcBef>
              <a:buClr>
                <a:srgbClr val="888888"/>
              </a:buClr>
              <a:buFont typeface="Arial"/>
              <a:buNone/>
              <a:defRPr/>
            </a:lvl6pPr>
            <a:lvl7pPr marL="2057228" marR="0" indent="0" algn="ctr" rtl="0">
              <a:spcBef>
                <a:spcPts val="300"/>
              </a:spcBef>
              <a:buClr>
                <a:srgbClr val="888888"/>
              </a:buClr>
              <a:buFont typeface="Arial"/>
              <a:buNone/>
              <a:defRPr/>
            </a:lvl7pPr>
            <a:lvl8pPr marL="2400100" marR="0" indent="0" algn="ctr" rtl="0">
              <a:spcBef>
                <a:spcPts val="300"/>
              </a:spcBef>
              <a:buClr>
                <a:srgbClr val="888888"/>
              </a:buClr>
              <a:buFont typeface="Arial"/>
              <a:buNone/>
              <a:defRPr/>
            </a:lvl8pPr>
            <a:lvl9pPr marL="2742972" marR="0" indent="0" algn="ctr" rtl="0">
              <a:spcBef>
                <a:spcPts val="300"/>
              </a:spcBef>
              <a:buClr>
                <a:srgbClr val="888888"/>
              </a:buClr>
              <a:buFont typeface="Arial"/>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asic 2">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
        <p:nvSpPr>
          <p:cNvPr id="21" name="Text Placeholder 3"/>
          <p:cNvSpPr>
            <a:spLocks noGrp="1"/>
          </p:cNvSpPr>
          <p:nvPr>
            <p:ph type="body" sz="quarter" idx="16"/>
          </p:nvPr>
        </p:nvSpPr>
        <p:spPr>
          <a:xfrm>
            <a:off x="253812" y="765811"/>
            <a:ext cx="8615892" cy="253916"/>
          </a:xfrm>
        </p:spPr>
        <p:txBody>
          <a:bodyPr vert="horz" lIns="6859" tIns="0" rIns="0" bIns="0" rtlCol="0">
            <a:spAutoFit/>
          </a:bodyPr>
          <a:lstStyle>
            <a:lvl1pPr>
              <a:defRPr lang="en-US" sz="1800" spc="-15" dirty="0" smtClean="0">
                <a:solidFill>
                  <a:schemeClr val="accent2"/>
                </a:solidFill>
              </a:defRPr>
            </a:lvl1pPr>
          </a:lstStyle>
          <a:p>
            <a:pPr lvl="0">
              <a:buNone/>
            </a:pPr>
            <a:r>
              <a:rPr lang="en-US" smtClean="0"/>
              <a:t>Click to edit Master text styles</a:t>
            </a:r>
          </a:p>
        </p:txBody>
      </p:sp>
      <p:sp>
        <p:nvSpPr>
          <p:cNvPr id="22" name="Footer Placeholder 3"/>
          <p:cNvSpPr>
            <a:spLocks noGrp="1"/>
          </p:cNvSpPr>
          <p:nvPr>
            <p:ph type="ftr" sz="quarter" idx="3"/>
          </p:nvPr>
        </p:nvSpPr>
        <p:spPr>
          <a:xfrm>
            <a:off x="250364" y="4703178"/>
            <a:ext cx="8054785" cy="321287"/>
          </a:xfrm>
          <a:prstGeom prst="rect">
            <a:avLst/>
          </a:prstGeom>
        </p:spPr>
        <p:txBody>
          <a:bodyPr vert="horz" lIns="68583" tIns="34292" rIns="68583" bIns="34292" rtlCol="0" anchor="ctr"/>
          <a:lstStyle>
            <a:lvl1pPr algn="l">
              <a:defRPr sz="800">
                <a:solidFill>
                  <a:schemeClr val="tx1">
                    <a:tint val="75000"/>
                  </a:schemeClr>
                </a:solidFill>
              </a:defRPr>
            </a:lvl1pPr>
          </a:lstStyle>
          <a:p>
            <a:endParaRPr lang="en-US"/>
          </a:p>
        </p:txBody>
      </p:sp>
    </p:spTree>
    <p:extLst>
      <p:ext uri="{BB962C8B-B14F-4D97-AF65-F5344CB8AC3E}">
        <p14:creationId xmlns:p14="http://schemas.microsoft.com/office/powerpoint/2010/main" val="343296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3814" y="1199611"/>
            <a:ext cx="4266995"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16429" y="1199611"/>
            <a:ext cx="4276283"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p:txBody>
          <a:bodyPr/>
          <a:lstStyle/>
          <a:p>
            <a:r>
              <a:rPr lang="en-US" smtClean="0"/>
              <a:t>Click to edit Master title style</a:t>
            </a:r>
            <a:endParaRPr lang="en-US"/>
          </a:p>
        </p:txBody>
      </p:sp>
      <p:sp>
        <p:nvSpPr>
          <p:cNvPr id="22" name="Text Placeholder 3"/>
          <p:cNvSpPr>
            <a:spLocks noGrp="1"/>
          </p:cNvSpPr>
          <p:nvPr>
            <p:ph type="body" sz="quarter" idx="16"/>
          </p:nvPr>
        </p:nvSpPr>
        <p:spPr>
          <a:xfrm>
            <a:off x="253812" y="765811"/>
            <a:ext cx="8615892" cy="253916"/>
          </a:xfrm>
        </p:spPr>
        <p:txBody>
          <a:bodyPr vert="horz" lIns="6859" tIns="0" rIns="0" bIns="0" rtlCol="0">
            <a:spAutoFit/>
          </a:bodyPr>
          <a:lstStyle>
            <a:lvl1pPr>
              <a:defRPr lang="en-US" sz="1800" spc="-15" dirty="0" smtClean="0">
                <a:solidFill>
                  <a:schemeClr val="accent2"/>
                </a:solidFill>
              </a:defRPr>
            </a:lvl1pPr>
          </a:lstStyle>
          <a:p>
            <a:pPr lvl="0">
              <a:buNone/>
            </a:pPr>
            <a:r>
              <a:rPr lang="en-US" smtClean="0"/>
              <a:t>Click to edit Master text styles</a:t>
            </a:r>
          </a:p>
        </p:txBody>
      </p:sp>
      <p:sp>
        <p:nvSpPr>
          <p:cNvPr id="24" name="Footer Placeholder 3"/>
          <p:cNvSpPr>
            <a:spLocks noGrp="1"/>
          </p:cNvSpPr>
          <p:nvPr>
            <p:ph type="ftr" sz="quarter" idx="3"/>
          </p:nvPr>
        </p:nvSpPr>
        <p:spPr>
          <a:xfrm>
            <a:off x="250364" y="4703178"/>
            <a:ext cx="8054785" cy="321287"/>
          </a:xfrm>
          <a:prstGeom prst="rect">
            <a:avLst/>
          </a:prstGeom>
        </p:spPr>
        <p:txBody>
          <a:bodyPr vert="horz" lIns="68583" tIns="34292" rIns="68583" bIns="34292" rtlCol="0" anchor="ctr"/>
          <a:lstStyle>
            <a:lvl1pPr algn="l">
              <a:defRPr sz="800">
                <a:solidFill>
                  <a:schemeClr val="tx1">
                    <a:tint val="75000"/>
                  </a:schemeClr>
                </a:solidFill>
              </a:defRPr>
            </a:lvl1pPr>
          </a:lstStyle>
          <a:p>
            <a:endParaRPr lang="en-US"/>
          </a:p>
        </p:txBody>
      </p:sp>
    </p:spTree>
    <p:extLst>
      <p:ext uri="{BB962C8B-B14F-4D97-AF65-F5344CB8AC3E}">
        <p14:creationId xmlns:p14="http://schemas.microsoft.com/office/powerpoint/2010/main" val="379812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3812" y="1199612"/>
            <a:ext cx="2812512" cy="3467149"/>
          </a:xfrm>
        </p:spPr>
        <p:txBody>
          <a:bodyPr lIns="6859"/>
          <a:lstStyle>
            <a:lvl1pP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177173" y="1199610"/>
            <a:ext cx="2796853" cy="3467148"/>
          </a:xfrm>
        </p:spPr>
        <p:txBody>
          <a:bodyPr lIns="6859"/>
          <a:lstStyle>
            <a:lvl1pP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6069214" y="1199610"/>
            <a:ext cx="2812512" cy="3467148"/>
          </a:xfrm>
        </p:spPr>
        <p:txBody>
          <a:bodyPr lIns="6859"/>
          <a:lstStyle>
            <a:lvl1pP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Text Placeholder 3"/>
          <p:cNvSpPr>
            <a:spLocks noGrp="1"/>
          </p:cNvSpPr>
          <p:nvPr>
            <p:ph type="body" sz="quarter" idx="16"/>
          </p:nvPr>
        </p:nvSpPr>
        <p:spPr>
          <a:xfrm>
            <a:off x="253812" y="765811"/>
            <a:ext cx="8615892" cy="253916"/>
          </a:xfrm>
        </p:spPr>
        <p:txBody>
          <a:bodyPr vert="horz" lIns="6859" tIns="0" rIns="0" bIns="0" rtlCol="0">
            <a:spAutoFit/>
          </a:bodyPr>
          <a:lstStyle>
            <a:lvl1pPr>
              <a:defRPr lang="en-US" sz="1800" spc="-15" dirty="0" smtClean="0">
                <a:solidFill>
                  <a:schemeClr val="accent2"/>
                </a:solidFill>
              </a:defRPr>
            </a:lvl1pPr>
          </a:lstStyle>
          <a:p>
            <a:pPr lvl="0">
              <a:buNone/>
            </a:pPr>
            <a:r>
              <a:rPr lang="en-US" smtClean="0"/>
              <a:t>Click to edit Master text styles</a:t>
            </a:r>
          </a:p>
        </p:txBody>
      </p:sp>
      <p:sp>
        <p:nvSpPr>
          <p:cNvPr id="5" name="Title 4"/>
          <p:cNvSpPr>
            <a:spLocks noGrp="1"/>
          </p:cNvSpPr>
          <p:nvPr>
            <p:ph type="title"/>
          </p:nvPr>
        </p:nvSpPr>
        <p:spPr/>
        <p:txBody>
          <a:bodyPr/>
          <a:lstStyle/>
          <a:p>
            <a:r>
              <a:rPr lang="en-US" smtClean="0"/>
              <a:t>Click to edit Master title style</a:t>
            </a:r>
            <a:endParaRPr lang="en-US"/>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67617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column">
    <p:spTree>
      <p:nvGrpSpPr>
        <p:cNvPr id="1" name=""/>
        <p:cNvGrpSpPr/>
        <p:nvPr/>
      </p:nvGrpSpPr>
      <p:grpSpPr>
        <a:xfrm>
          <a:off x="0" y="0"/>
          <a:ext cx="0" cy="0"/>
          <a:chOff x="0" y="0"/>
          <a:chExt cx="0" cy="0"/>
        </a:xfrm>
      </p:grpSpPr>
      <p:sp>
        <p:nvSpPr>
          <p:cNvPr id="16" name="Rectangle 15"/>
          <p:cNvSpPr/>
          <p:nvPr/>
        </p:nvSpPr>
        <p:spPr>
          <a:xfrm>
            <a:off x="4657123" y="285750"/>
            <a:ext cx="2193389" cy="2667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3" tIns="34292" rIns="68583" bIns="34292" numCol="1" spcCol="0" rtlCol="0" fromWordArt="0" anchor="t" anchorCtr="0" forceAA="0" compatLnSpc="1">
            <a:prstTxWarp prst="textNoShape">
              <a:avLst/>
            </a:prstTxWarp>
            <a:noAutofit/>
          </a:bodyPr>
          <a:lstStyle/>
          <a:p>
            <a:pPr algn="ctr"/>
            <a:endParaRPr lang="en-US" dirty="0" err="1" smtClean="0">
              <a:cs typeface="VAG Rounded Std Light"/>
            </a:endParaRPr>
          </a:p>
        </p:txBody>
      </p:sp>
      <p:sp>
        <p:nvSpPr>
          <p:cNvPr id="6" name="Content Placeholder 5"/>
          <p:cNvSpPr>
            <a:spLocks noGrp="1"/>
          </p:cNvSpPr>
          <p:nvPr>
            <p:ph sz="quarter" idx="10"/>
          </p:nvPr>
        </p:nvSpPr>
        <p:spPr>
          <a:xfrm>
            <a:off x="253814" y="1199610"/>
            <a:ext cx="2037357" cy="3470688"/>
          </a:xfrm>
        </p:spPr>
        <p:txBody>
          <a:bodyPr/>
          <a:lstStyle>
            <a:lvl1pPr>
              <a:defRPr sz="1500"/>
            </a:lvl1pPr>
            <a:lvl2pPr>
              <a:defRPr sz="1400"/>
            </a:lvl2pPr>
            <a:lvl3pPr>
              <a:defRPr sz="1200"/>
            </a:lvl3pPr>
            <a:lvl4pPr>
              <a:defRPr sz="1200"/>
            </a:lvl4pPr>
            <a:lvl5pPr>
              <a:defRPr sz="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1"/>
          </p:nvPr>
        </p:nvSpPr>
        <p:spPr>
          <a:xfrm>
            <a:off x="2454667" y="1199610"/>
            <a:ext cx="2037357" cy="3470688"/>
          </a:xfrm>
        </p:spPr>
        <p:txBody>
          <a:bodyPr/>
          <a:lstStyle>
            <a:lvl1pPr>
              <a:defRPr sz="1500"/>
            </a:lvl1pPr>
            <a:lvl2pPr>
              <a:defRPr sz="1400"/>
            </a:lvl2pPr>
            <a:lvl3pPr>
              <a:defRPr sz="1200"/>
            </a:lvl3pPr>
            <a:lvl4pPr>
              <a:defRPr sz="1200"/>
            </a:lvl4pPr>
            <a:lvl5pPr>
              <a:defRPr sz="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2"/>
          </p:nvPr>
        </p:nvSpPr>
        <p:spPr>
          <a:xfrm>
            <a:off x="4655521" y="1199610"/>
            <a:ext cx="2037357" cy="3470688"/>
          </a:xfrm>
        </p:spPr>
        <p:txBody>
          <a:bodyPr/>
          <a:lstStyle>
            <a:lvl1pPr>
              <a:defRPr sz="1500"/>
            </a:lvl1pPr>
            <a:lvl2pPr>
              <a:defRPr sz="1400"/>
            </a:lvl2pPr>
            <a:lvl3pPr>
              <a:defRPr sz="1200"/>
            </a:lvl3pPr>
            <a:lvl4pPr>
              <a:defRPr sz="1200"/>
            </a:lvl4pPr>
            <a:lvl5pPr>
              <a:defRPr sz="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6856374" y="1199610"/>
            <a:ext cx="2037357" cy="3470688"/>
          </a:xfrm>
        </p:spPr>
        <p:txBody>
          <a:bodyPr/>
          <a:lstStyle>
            <a:lvl1pPr>
              <a:defRPr sz="1500"/>
            </a:lvl1pPr>
            <a:lvl2pPr>
              <a:defRPr sz="1400"/>
            </a:lvl2pPr>
            <a:lvl3pPr>
              <a:defRPr sz="1200"/>
            </a:lvl3pPr>
            <a:lvl4pPr>
              <a:defRPr sz="1200"/>
            </a:lvl4pPr>
            <a:lvl5pPr>
              <a:defRPr sz="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Text Placeholder 3"/>
          <p:cNvSpPr>
            <a:spLocks noGrp="1"/>
          </p:cNvSpPr>
          <p:nvPr>
            <p:ph type="body" sz="quarter" idx="16"/>
          </p:nvPr>
        </p:nvSpPr>
        <p:spPr>
          <a:xfrm>
            <a:off x="253812" y="765811"/>
            <a:ext cx="8615892" cy="253916"/>
          </a:xfrm>
        </p:spPr>
        <p:txBody>
          <a:bodyPr vert="horz" lIns="6859" tIns="0" rIns="0" bIns="0" rtlCol="0">
            <a:spAutoFit/>
          </a:bodyPr>
          <a:lstStyle>
            <a:lvl1pPr>
              <a:defRPr lang="en-US" sz="1800" spc="-15" dirty="0" smtClean="0">
                <a:solidFill>
                  <a:schemeClr val="accent2"/>
                </a:solidFill>
              </a:defRPr>
            </a:lvl1pPr>
          </a:lstStyle>
          <a:p>
            <a:pPr lvl="0">
              <a:buNone/>
            </a:pPr>
            <a:r>
              <a:rPr lang="en-US" smtClean="0"/>
              <a:t>Click to edit Master text styles</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88863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_whit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97031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1063" y="1199610"/>
            <a:ext cx="4279883" cy="3373698"/>
          </a:xfrm>
          <a:solidFill>
            <a:schemeClr val="accent2">
              <a:lumMod val="20000"/>
              <a:lumOff val="80000"/>
            </a:schemeClr>
          </a:solidFill>
        </p:spPr>
        <p:txBody>
          <a:bodyPr lIns="137166" tIns="137166" rIns="137166" bIns="137166"/>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2614" y="1199610"/>
            <a:ext cx="4240064" cy="3373698"/>
          </a:xfrm>
          <a:solidFill>
            <a:schemeClr val="accent2">
              <a:lumMod val="20000"/>
              <a:lumOff val="80000"/>
            </a:schemeClr>
          </a:solidFill>
        </p:spPr>
        <p:txBody>
          <a:bodyPr lIns="137166" tIns="137166" rIns="137166" bIns="137166"/>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22" name="Text Placeholder 3"/>
          <p:cNvSpPr>
            <a:spLocks noGrp="1"/>
          </p:cNvSpPr>
          <p:nvPr>
            <p:ph type="body" sz="quarter" idx="16"/>
          </p:nvPr>
        </p:nvSpPr>
        <p:spPr>
          <a:xfrm>
            <a:off x="253812" y="765811"/>
            <a:ext cx="8615892" cy="253916"/>
          </a:xfrm>
        </p:spPr>
        <p:txBody>
          <a:bodyPr vert="horz" lIns="6859" tIns="0" rIns="0" bIns="0" rtlCol="0">
            <a:spAutoFit/>
          </a:bodyPr>
          <a:lstStyle>
            <a:lvl1pPr>
              <a:defRPr lang="en-US" sz="1800" spc="-15" dirty="0" smtClean="0">
                <a:solidFill>
                  <a:schemeClr val="accent2"/>
                </a:solidFill>
              </a:defRPr>
            </a:lvl1pPr>
          </a:lstStyle>
          <a:p>
            <a:pPr lvl="0">
              <a:buNone/>
            </a:pPr>
            <a:r>
              <a:rPr lang="en-US" smtClean="0"/>
              <a:t>Click to edit Master text styles</a:t>
            </a:r>
          </a:p>
        </p:txBody>
      </p:sp>
      <p:sp>
        <p:nvSpPr>
          <p:cNvPr id="5" name="Footer Placeholder 4"/>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3861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9" name="Rectangle 38"/>
          <p:cNvSpPr/>
          <p:nvPr/>
        </p:nvSpPr>
        <p:spPr>
          <a:xfrm flipH="1">
            <a:off x="-4811" y="4376739"/>
            <a:ext cx="9148813" cy="766763"/>
          </a:xfrm>
          <a:prstGeom prst="rect">
            <a:avLst/>
          </a:prstGeom>
          <a:gradFill>
            <a:gsLst>
              <a:gs pos="100000">
                <a:srgbClr val="78CFF2"/>
              </a:gs>
              <a:gs pos="0">
                <a:srgbClr val="FDFEFF">
                  <a:alpha val="0"/>
                </a:srgbClr>
              </a:gs>
            </a:gsLst>
            <a:lin ang="5400000" scaled="1"/>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3" tIns="34292" rIns="68583" bIns="34292" numCol="1" spcCol="0" rtlCol="0" fromWordArt="0" anchor="t" anchorCtr="0" forceAA="0" compatLnSpc="1">
            <a:prstTxWarp prst="textNoShape">
              <a:avLst/>
            </a:prstTxWarp>
            <a:noAutofit/>
          </a:bodyPr>
          <a:lstStyle/>
          <a:p>
            <a:pPr algn="ctr"/>
            <a:endParaRPr lang="en-US" dirty="0" smtClean="0">
              <a:cs typeface="VAG Rounded Std Light"/>
            </a:endParaRPr>
          </a:p>
        </p:txBody>
      </p:sp>
      <p:grpSp>
        <p:nvGrpSpPr>
          <p:cNvPr id="51" name="Grid" hidden="1"/>
          <p:cNvGrpSpPr/>
          <p:nvPr/>
        </p:nvGrpSpPr>
        <p:grpSpPr>
          <a:xfrm>
            <a:off x="-204840" y="-373797"/>
            <a:ext cx="9513192" cy="6010216"/>
            <a:chOff x="-273050" y="-498396"/>
            <a:chExt cx="12680953" cy="8013621"/>
          </a:xfrm>
        </p:grpSpPr>
        <p:cxnSp>
          <p:nvCxnSpPr>
            <p:cNvPr id="60" name="Straight Connector 59"/>
            <p:cNvCxnSpPr/>
            <p:nvPr userDrawn="1"/>
          </p:nvCxnSpPr>
          <p:spPr>
            <a:xfrm>
              <a:off x="367459"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0"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12188825"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rot="16200000">
              <a:off x="6094416" y="-5806340"/>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rot="16200000">
              <a:off x="6094416" y="-6307141"/>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rot="16200000">
              <a:off x="6094416" y="-5475208"/>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273050" y="1027749"/>
              <a:ext cx="12680953" cy="0"/>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16200000">
              <a:off x="6094416" y="-4534474"/>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273050" y="1592101"/>
              <a:ext cx="12680953" cy="0"/>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821366"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4094442"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4230921"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7957904"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8094383"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9889635"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10026114"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6026173"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6162652"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2162711"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2299190"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253814" y="68041"/>
            <a:ext cx="8638901" cy="681032"/>
          </a:xfrm>
          <a:prstGeom prst="rect">
            <a:avLst/>
          </a:prstGeom>
          <a:effectLst/>
        </p:spPr>
        <p:txBody>
          <a:bodyPr vert="horz" lIns="0" tIns="0" rIns="0" bIns="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53814" y="1199610"/>
            <a:ext cx="8638901" cy="3467148"/>
          </a:xfrm>
          <a:prstGeom prst="rect">
            <a:avLst/>
          </a:prstGeom>
        </p:spPr>
        <p:txBody>
          <a:bodyPr vert="horz" lIns="6859"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Source level</a:t>
            </a:r>
            <a:endParaRPr lang="en-US" dirty="0"/>
          </a:p>
        </p:txBody>
      </p:sp>
      <p:sp>
        <p:nvSpPr>
          <p:cNvPr id="25" name="Rectangle 24"/>
          <p:cNvSpPr/>
          <p:nvPr/>
        </p:nvSpPr>
        <p:spPr>
          <a:xfrm rot="10800000" flipV="1">
            <a:off x="252480" y="3"/>
            <a:ext cx="8904003" cy="668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3" tIns="34292" rIns="68583" bIns="34292" rtlCol="0" anchor="ctr"/>
          <a:lstStyle/>
          <a:p>
            <a:pPr lvl="0" algn="ctr"/>
            <a:endParaRPr lang="en-US" dirty="0"/>
          </a:p>
        </p:txBody>
      </p:sp>
      <p:grpSp>
        <p:nvGrpSpPr>
          <p:cNvPr id="26" name="Group 18"/>
          <p:cNvGrpSpPr>
            <a:grpSpLocks noChangeAspect="1"/>
          </p:cNvGrpSpPr>
          <p:nvPr/>
        </p:nvGrpSpPr>
        <p:grpSpPr bwMode="auto">
          <a:xfrm>
            <a:off x="8434650" y="4703178"/>
            <a:ext cx="458991" cy="321287"/>
            <a:chOff x="267" y="-340"/>
            <a:chExt cx="7144" cy="5002"/>
          </a:xfrm>
        </p:grpSpPr>
        <p:sp>
          <p:nvSpPr>
            <p:cNvPr id="27"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p:cNvSpPr>
            <a:spLocks noGrp="1"/>
          </p:cNvSpPr>
          <p:nvPr>
            <p:ph type="ftr" sz="quarter" idx="3"/>
          </p:nvPr>
        </p:nvSpPr>
        <p:spPr>
          <a:xfrm>
            <a:off x="250364" y="4703178"/>
            <a:ext cx="8054785" cy="321287"/>
          </a:xfrm>
          <a:prstGeom prst="rect">
            <a:avLst/>
          </a:prstGeom>
        </p:spPr>
        <p:txBody>
          <a:bodyPr vert="horz" lIns="68583" tIns="34292" rIns="68583" bIns="34292" rtlCol="0" anchor="ctr"/>
          <a:lstStyle>
            <a:lvl1pPr algn="l">
              <a:defRPr sz="800">
                <a:solidFill>
                  <a:schemeClr val="tx1">
                    <a:tint val="75000"/>
                  </a:schemeClr>
                </a:solidFill>
              </a:defRPr>
            </a:lvl1pPr>
          </a:lstStyle>
          <a:p>
            <a:endParaRPr lang="en-US"/>
          </a:p>
        </p:txBody>
      </p:sp>
    </p:spTree>
    <p:extLst>
      <p:ext uri="{BB962C8B-B14F-4D97-AF65-F5344CB8AC3E}">
        <p14:creationId xmlns:p14="http://schemas.microsoft.com/office/powerpoint/2010/main" val="79628910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txStyles>
    <p:titleStyle>
      <a:lvl1pPr marL="0" algn="l" defTabSz="685834" rtl="0" eaLnBrk="1" latinLnBrk="0" hangingPunct="1">
        <a:lnSpc>
          <a:spcPct val="90000"/>
        </a:lnSpc>
        <a:spcBef>
          <a:spcPct val="0"/>
        </a:spcBef>
        <a:buNone/>
        <a:defRPr lang="en-US" sz="2400" b="0" kern="1200" spc="-15" baseline="0" dirty="0">
          <a:solidFill>
            <a:schemeClr val="accent1"/>
          </a:solidFill>
          <a:latin typeface="+mj-lt"/>
          <a:ea typeface="+mj-ea"/>
          <a:cs typeface="+mj-cs"/>
        </a:defRPr>
      </a:lvl1pPr>
    </p:titleStyle>
    <p:bodyStyle>
      <a:lvl1pPr marL="0" indent="0" algn="l" defTabSz="685834" rtl="0" eaLnBrk="1" latinLnBrk="0" hangingPunct="1">
        <a:lnSpc>
          <a:spcPct val="90000"/>
        </a:lnSpc>
        <a:spcBef>
          <a:spcPts val="300"/>
        </a:spcBef>
        <a:spcAft>
          <a:spcPts val="450"/>
        </a:spcAft>
        <a:buClr>
          <a:schemeClr val="bg1">
            <a:lumMod val="50000"/>
          </a:schemeClr>
        </a:buClr>
        <a:buSzPct val="100000"/>
        <a:buFont typeface="Arial" panose="020B0604020202020204" pitchFamily="34" charset="0"/>
        <a:buChar char="​"/>
        <a:defRPr lang="en-US" sz="1500" kern="1200" spc="-23" baseline="0" dirty="0" smtClean="0">
          <a:solidFill>
            <a:srgbClr val="7C868D"/>
          </a:solidFill>
          <a:latin typeface="+mn-lt"/>
          <a:ea typeface="+mn-ea"/>
          <a:cs typeface="+mn-cs"/>
        </a:defRPr>
      </a:lvl1pPr>
      <a:lvl2pPr marL="173839" indent="-173839" algn="l" defTabSz="685834" rtl="0" eaLnBrk="1" latinLnBrk="0" hangingPunct="1">
        <a:lnSpc>
          <a:spcPct val="90000"/>
        </a:lnSpc>
        <a:spcBef>
          <a:spcPts val="225"/>
        </a:spcBef>
        <a:spcAft>
          <a:spcPts val="450"/>
        </a:spcAft>
        <a:buClr>
          <a:schemeClr val="bg1">
            <a:lumMod val="75000"/>
          </a:schemeClr>
        </a:buClr>
        <a:buSzPct val="100000"/>
        <a:buFont typeface="Arial" panose="020B0604020202020204" pitchFamily="34" charset="0"/>
        <a:buChar char="•"/>
        <a:defRPr lang="en-US" sz="1400" kern="1200" spc="-23" baseline="0" dirty="0" smtClean="0">
          <a:solidFill>
            <a:srgbClr val="7C868D"/>
          </a:solidFill>
          <a:latin typeface="+mn-lt"/>
          <a:ea typeface="+mn-ea"/>
          <a:cs typeface="+mn-cs"/>
        </a:defRPr>
      </a:lvl2pPr>
      <a:lvl3pPr marL="390545" indent="-128593" algn="l" defTabSz="685834" rtl="0" eaLnBrk="1" latinLnBrk="0" hangingPunct="1">
        <a:lnSpc>
          <a:spcPct val="90000"/>
        </a:lnSpc>
        <a:spcBef>
          <a:spcPts val="225"/>
        </a:spcBef>
        <a:spcAft>
          <a:spcPts val="450"/>
        </a:spcAft>
        <a:buClr>
          <a:schemeClr val="bg1">
            <a:lumMod val="75000"/>
          </a:schemeClr>
        </a:buClr>
        <a:buSzPct val="100000"/>
        <a:buFont typeface="Arial" panose="020B0604020202020204" pitchFamily="34" charset="0"/>
        <a:buChar char="•"/>
        <a:defRPr lang="en-US" sz="1200" kern="1200" spc="-23" baseline="0" dirty="0" smtClean="0">
          <a:solidFill>
            <a:srgbClr val="7C868D"/>
          </a:solidFill>
          <a:latin typeface="+mn-lt"/>
          <a:ea typeface="+mn-ea"/>
          <a:cs typeface="+mn-cs"/>
        </a:defRPr>
      </a:lvl3pPr>
      <a:lvl4pPr marL="390545" indent="-1191" algn="l" defTabSz="685834" rtl="0" eaLnBrk="1" latinLnBrk="0" hangingPunct="1">
        <a:lnSpc>
          <a:spcPct val="90000"/>
        </a:lnSpc>
        <a:spcBef>
          <a:spcPts val="225"/>
        </a:spcBef>
        <a:spcAft>
          <a:spcPts val="450"/>
        </a:spcAft>
        <a:buClr>
          <a:schemeClr val="bg1">
            <a:lumMod val="50000"/>
          </a:schemeClr>
        </a:buClr>
        <a:buSzPct val="100000"/>
        <a:buFont typeface="Arial" panose="020B0604020202020204" pitchFamily="34" charset="0"/>
        <a:buChar char="​"/>
        <a:defRPr lang="en-US" sz="1200" kern="1200" spc="-23" baseline="0" dirty="0" smtClean="0">
          <a:solidFill>
            <a:schemeClr val="tx2"/>
          </a:solidFill>
          <a:latin typeface="+mn-lt"/>
          <a:ea typeface="+mn-ea"/>
          <a:cs typeface="+mn-cs"/>
        </a:defRPr>
      </a:lvl4pPr>
      <a:lvl5pPr marL="390545" indent="-128593" algn="l" defTabSz="685834" rtl="0" eaLnBrk="1" latinLnBrk="0" hangingPunct="1">
        <a:lnSpc>
          <a:spcPct val="90000"/>
        </a:lnSpc>
        <a:spcBef>
          <a:spcPts val="225"/>
        </a:spcBef>
        <a:spcAft>
          <a:spcPts val="450"/>
        </a:spcAft>
        <a:buClr>
          <a:schemeClr val="bg1">
            <a:lumMod val="50000"/>
          </a:schemeClr>
        </a:buClr>
        <a:buSzPct val="100000"/>
        <a:buFont typeface="Arial" panose="020B0604020202020204" pitchFamily="34" charset="0"/>
        <a:buChar char="​"/>
        <a:defRPr lang="en-US" sz="800" kern="1200" spc="-23" baseline="0" dirty="0">
          <a:solidFill>
            <a:srgbClr val="7C868D"/>
          </a:solidFill>
          <a:latin typeface="+mn-lt"/>
          <a:ea typeface="+mn-ea"/>
          <a:cs typeface="+mn-cs"/>
        </a:defRPr>
      </a:lvl5pPr>
      <a:lvl6pPr marL="1886045" indent="-171459" algn="l" defTabSz="68583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961" indent="-171459" algn="l" defTabSz="68583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879" indent="-171459" algn="l" defTabSz="68583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796" indent="-171459" algn="l" defTabSz="685834"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34" rtl="0" eaLnBrk="1" latinLnBrk="0" hangingPunct="1">
        <a:defRPr sz="1400" kern="1200">
          <a:solidFill>
            <a:schemeClr val="tx1"/>
          </a:solidFill>
          <a:latin typeface="+mn-lt"/>
          <a:ea typeface="+mn-ea"/>
          <a:cs typeface="+mn-cs"/>
        </a:defRPr>
      </a:lvl1pPr>
      <a:lvl2pPr marL="342916" algn="l" defTabSz="685834" rtl="0" eaLnBrk="1" latinLnBrk="0" hangingPunct="1">
        <a:defRPr sz="1400" kern="1200">
          <a:solidFill>
            <a:schemeClr val="tx1"/>
          </a:solidFill>
          <a:latin typeface="+mn-lt"/>
          <a:ea typeface="+mn-ea"/>
          <a:cs typeface="+mn-cs"/>
        </a:defRPr>
      </a:lvl2pPr>
      <a:lvl3pPr marL="685834" algn="l" defTabSz="685834" rtl="0" eaLnBrk="1" latinLnBrk="0" hangingPunct="1">
        <a:defRPr sz="1400" kern="1200">
          <a:solidFill>
            <a:schemeClr val="tx1"/>
          </a:solidFill>
          <a:latin typeface="+mn-lt"/>
          <a:ea typeface="+mn-ea"/>
          <a:cs typeface="+mn-cs"/>
        </a:defRPr>
      </a:lvl3pPr>
      <a:lvl4pPr marL="1028751" algn="l" defTabSz="685834" rtl="0" eaLnBrk="1" latinLnBrk="0" hangingPunct="1">
        <a:defRPr sz="1400" kern="1200">
          <a:solidFill>
            <a:schemeClr val="tx1"/>
          </a:solidFill>
          <a:latin typeface="+mn-lt"/>
          <a:ea typeface="+mn-ea"/>
          <a:cs typeface="+mn-cs"/>
        </a:defRPr>
      </a:lvl4pPr>
      <a:lvl5pPr marL="1371669" algn="l" defTabSz="685834" rtl="0" eaLnBrk="1" latinLnBrk="0" hangingPunct="1">
        <a:defRPr sz="1400" kern="1200">
          <a:solidFill>
            <a:schemeClr val="tx1"/>
          </a:solidFill>
          <a:latin typeface="+mn-lt"/>
          <a:ea typeface="+mn-ea"/>
          <a:cs typeface="+mn-cs"/>
        </a:defRPr>
      </a:lvl5pPr>
      <a:lvl6pPr marL="1714585" algn="l" defTabSz="685834" rtl="0" eaLnBrk="1" latinLnBrk="0" hangingPunct="1">
        <a:defRPr sz="1400" kern="1200">
          <a:solidFill>
            <a:schemeClr val="tx1"/>
          </a:solidFill>
          <a:latin typeface="+mn-lt"/>
          <a:ea typeface="+mn-ea"/>
          <a:cs typeface="+mn-cs"/>
        </a:defRPr>
      </a:lvl6pPr>
      <a:lvl7pPr marL="2057503" algn="l" defTabSz="685834" rtl="0" eaLnBrk="1" latinLnBrk="0" hangingPunct="1">
        <a:defRPr sz="1400" kern="1200">
          <a:solidFill>
            <a:schemeClr val="tx1"/>
          </a:solidFill>
          <a:latin typeface="+mn-lt"/>
          <a:ea typeface="+mn-ea"/>
          <a:cs typeface="+mn-cs"/>
        </a:defRPr>
      </a:lvl7pPr>
      <a:lvl8pPr marL="2400420" algn="l" defTabSz="685834" rtl="0" eaLnBrk="1" latinLnBrk="0" hangingPunct="1">
        <a:defRPr sz="1400" kern="1200">
          <a:solidFill>
            <a:schemeClr val="tx1"/>
          </a:solidFill>
          <a:latin typeface="+mn-lt"/>
          <a:ea typeface="+mn-ea"/>
          <a:cs typeface="+mn-cs"/>
        </a:defRPr>
      </a:lvl8pPr>
      <a:lvl9pPr marL="2743338" algn="l" defTabSz="68583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businessdictionary.com/definition/quality-engineering.html" TargetMode="External"/><Relationship Id="rId4" Type="http://schemas.openxmlformats.org/officeDocument/2006/relationships/image" Target="../media/image27.jpeg"/><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2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2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3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3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3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3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3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6.xml"/><Relationship Id="rId4" Type="http://schemas.openxmlformats.org/officeDocument/2006/relationships/notesSlide" Target="../notesSlides/notesSlide4.xml"/><Relationship Id="rId5" Type="http://schemas.openxmlformats.org/officeDocument/2006/relationships/image" Target="../media/image22.png"/><Relationship Id="rId1" Type="http://schemas.microsoft.com/office/2007/relationships/media" Target="file://localhost/Users/MVS/Dropbox/DevOps%20Enterprise%20Speaker%20Presentations/Day%202%20Presentations/FINAL/PLENARY%20AM/ford.commercial.1984.mp4" TargetMode="External"/><Relationship Id="rId2" Type="http://schemas.openxmlformats.org/officeDocument/2006/relationships/video" Target="file://localhost/Users/MVS/Dropbox/DevOps%20Enterprise%20Speaker%20Presentations/Day%202%20Presentations/FINAL/PLENARY%20AM/ford.commercial.1984.mp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hyperlink" Target="http://www.flickr.com/photos/soldiersmediacenter/2657770369/" TargetMode="External"/><Relationship Id="rId4" Type="http://schemas.openxmlformats.org/officeDocument/2006/relationships/image" Target="../media/image24.png"/><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2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ctrTitle"/>
          </p:nvPr>
        </p:nvSpPr>
        <p:spPr>
          <a:prstGeom prst="rect">
            <a:avLst/>
          </a:prstGeom>
          <a:noFill/>
          <a:ln>
            <a:noFill/>
          </a:ln>
        </p:spPr>
        <p:txBody>
          <a:bodyPr lIns="91417" tIns="91417" rIns="91417" bIns="91417" anchor="b" anchorCtr="0">
            <a:noAutofit/>
          </a:bodyPr>
          <a:lstStyle/>
          <a:p>
            <a:pPr>
              <a:lnSpc>
                <a:spcPct val="100000"/>
              </a:lnSpc>
              <a:spcBef>
                <a:spcPts val="0"/>
              </a:spcBef>
              <a:spcAft>
                <a:spcPts val="1500"/>
              </a:spcAft>
              <a:buClr>
                <a:schemeClr val="dk1"/>
              </a:buClr>
              <a:buSzPct val="36666"/>
            </a:pPr>
            <a:r>
              <a:rPr lang="en" sz="3000" b="1">
                <a:solidFill>
                  <a:schemeClr val="lt1"/>
                </a:solidFill>
              </a:rPr>
              <a:t>On the journey of an enterprise transformation, Quality is still Job 1</a:t>
            </a:r>
          </a:p>
        </p:txBody>
      </p:sp>
      <p:sp>
        <p:nvSpPr>
          <p:cNvPr id="257" name="Shape 257"/>
          <p:cNvSpPr txBox="1">
            <a:spLocks noGrp="1"/>
          </p:cNvSpPr>
          <p:nvPr>
            <p:ph type="subTitle" idx="1"/>
          </p:nvPr>
        </p:nvSpPr>
        <p:spPr>
          <a:xfrm>
            <a:off x="270346" y="3737927"/>
            <a:ext cx="2696699" cy="800099"/>
          </a:xfrm>
          <a:prstGeom prst="rect">
            <a:avLst/>
          </a:prstGeom>
          <a:noFill/>
          <a:ln>
            <a:noFill/>
          </a:ln>
        </p:spPr>
        <p:txBody>
          <a:bodyPr lIns="91417" tIns="91417" rIns="91417" bIns="91417" anchor="t" anchorCtr="0">
            <a:noAutofit/>
          </a:bodyPr>
          <a:lstStyle/>
          <a:p>
            <a:pPr>
              <a:lnSpc>
                <a:spcPct val="100000"/>
              </a:lnSpc>
              <a:spcBef>
                <a:spcPts val="0"/>
              </a:spcBef>
              <a:spcAft>
                <a:spcPts val="0"/>
              </a:spcAft>
              <a:buClr>
                <a:schemeClr val="dk2"/>
              </a:buClr>
              <a:buSzPct val="25000"/>
            </a:pPr>
            <a:r>
              <a:rPr lang="en" dirty="0">
                <a:solidFill>
                  <a:schemeClr val="lt1"/>
                </a:solidFill>
              </a:rPr>
              <a:t>Reena Mathew</a:t>
            </a:r>
          </a:p>
          <a:p>
            <a:pPr>
              <a:lnSpc>
                <a:spcPct val="100000"/>
              </a:lnSpc>
              <a:spcBef>
                <a:spcPts val="0"/>
              </a:spcBef>
              <a:spcAft>
                <a:spcPts val="0"/>
              </a:spcAft>
              <a:buClr>
                <a:schemeClr val="dk2"/>
              </a:buClr>
              <a:buSzPct val="25000"/>
            </a:pPr>
            <a:r>
              <a:rPr lang="en" dirty="0">
                <a:solidFill>
                  <a:schemeClr val="lt1"/>
                </a:solidFill>
              </a:rPr>
              <a:t>Principal Architect, Salesforce</a:t>
            </a:r>
          </a:p>
          <a:p>
            <a:pPr>
              <a:lnSpc>
                <a:spcPct val="100000"/>
              </a:lnSpc>
              <a:spcBef>
                <a:spcPts val="0"/>
              </a:spcBef>
              <a:spcAft>
                <a:spcPts val="0"/>
              </a:spcAft>
              <a:buClr>
                <a:schemeClr val="dk2"/>
              </a:buClr>
              <a:buSzPct val="25000"/>
            </a:pPr>
            <a:r>
              <a:rPr lang="en" dirty="0">
                <a:solidFill>
                  <a:schemeClr val="lt1"/>
                </a:solidFill>
              </a:rPr>
              <a:t>@reenamathew</a:t>
            </a:r>
          </a:p>
        </p:txBody>
      </p:sp>
      <p:sp>
        <p:nvSpPr>
          <p:cNvPr id="258" name="Shape 258"/>
          <p:cNvSpPr txBox="1">
            <a:spLocks noGrp="1"/>
          </p:cNvSpPr>
          <p:nvPr>
            <p:ph type="subTitle" idx="4294967295"/>
          </p:nvPr>
        </p:nvSpPr>
        <p:spPr>
          <a:xfrm>
            <a:off x="3242709" y="3738563"/>
            <a:ext cx="2697163" cy="800100"/>
          </a:xfrm>
          <a:prstGeom prst="rect">
            <a:avLst/>
          </a:prstGeom>
          <a:noFill/>
          <a:ln>
            <a:noFill/>
          </a:ln>
        </p:spPr>
        <p:txBody>
          <a:bodyPr lIns="91417" tIns="91417" rIns="91417" bIns="91417" anchor="t" anchorCtr="0">
            <a:noAutofit/>
          </a:bodyPr>
          <a:lstStyle/>
          <a:p>
            <a:pPr>
              <a:lnSpc>
                <a:spcPct val="100000"/>
              </a:lnSpc>
              <a:spcBef>
                <a:spcPts val="0"/>
              </a:spcBef>
              <a:spcAft>
                <a:spcPts val="0"/>
              </a:spcAft>
              <a:buClr>
                <a:schemeClr val="dk2"/>
              </a:buClr>
              <a:buSzPct val="25000"/>
              <a:buNone/>
            </a:pPr>
            <a:r>
              <a:rPr lang="en" sz="1800" dirty="0">
                <a:solidFill>
                  <a:schemeClr val="lt1"/>
                </a:solidFill>
              </a:rPr>
              <a:t>Dave Mangot</a:t>
            </a:r>
          </a:p>
          <a:p>
            <a:pPr>
              <a:lnSpc>
                <a:spcPct val="100000"/>
              </a:lnSpc>
              <a:spcBef>
                <a:spcPts val="0"/>
              </a:spcBef>
              <a:spcAft>
                <a:spcPts val="0"/>
              </a:spcAft>
              <a:buClr>
                <a:schemeClr val="dk2"/>
              </a:buClr>
              <a:buSzPct val="25000"/>
              <a:buNone/>
            </a:pPr>
            <a:r>
              <a:rPr lang="en" sz="1800" dirty="0">
                <a:solidFill>
                  <a:schemeClr val="lt1"/>
                </a:solidFill>
              </a:rPr>
              <a:t>Architect, Salesforce</a:t>
            </a:r>
          </a:p>
          <a:p>
            <a:pPr>
              <a:lnSpc>
                <a:spcPct val="100000"/>
              </a:lnSpc>
              <a:spcBef>
                <a:spcPts val="0"/>
              </a:spcBef>
              <a:spcAft>
                <a:spcPts val="0"/>
              </a:spcAft>
              <a:buClr>
                <a:schemeClr val="dk2"/>
              </a:buClr>
              <a:buSzPct val="25000"/>
              <a:buNone/>
            </a:pPr>
            <a:r>
              <a:rPr lang="en" sz="1800" dirty="0">
                <a:solidFill>
                  <a:schemeClr val="lt1"/>
                </a:solidFill>
              </a:rPr>
              <a:t>@davemangot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Quality Engineering: Definition</a:t>
            </a:r>
          </a:p>
        </p:txBody>
      </p:sp>
      <p:sp>
        <p:nvSpPr>
          <p:cNvPr id="6" name="Text Placeholder 5"/>
          <p:cNvSpPr>
            <a:spLocks noGrp="1"/>
          </p:cNvSpPr>
          <p:nvPr>
            <p:ph type="body" sz="quarter" idx="16"/>
          </p:nvPr>
        </p:nvSpPr>
        <p:spPr/>
        <p:txBody>
          <a:bodyPr/>
          <a:lstStyle/>
          <a:p>
            <a:endParaRPr lang="en-US"/>
          </a:p>
        </p:txBody>
      </p:sp>
      <p:sp>
        <p:nvSpPr>
          <p:cNvPr id="2" name="Content Placeholder 1"/>
          <p:cNvSpPr>
            <a:spLocks noGrp="1"/>
          </p:cNvSpPr>
          <p:nvPr>
            <p:ph idx="1"/>
          </p:nvPr>
        </p:nvSpPr>
        <p:spPr/>
        <p:txBody>
          <a:bodyPr/>
          <a:lstStyle/>
          <a:p>
            <a:pPr>
              <a:lnSpc>
                <a:spcPct val="100000"/>
              </a:lnSpc>
              <a:spcBef>
                <a:spcPts val="0"/>
              </a:spcBef>
              <a:spcAft>
                <a:spcPts val="0"/>
              </a:spcAft>
              <a:buClr>
                <a:schemeClr val="dk1"/>
              </a:buClr>
              <a:buSzPct val="25000"/>
              <a:buNone/>
            </a:pPr>
            <a:r>
              <a:rPr lang="en" sz="2400" dirty="0">
                <a:solidFill>
                  <a:srgbClr val="FFFFFF"/>
                </a:solidFill>
              </a:rPr>
              <a:t>Discipline that deals with the analysis of a manufacturing system at all stages, to improve the quality of the </a:t>
            </a:r>
            <a:r>
              <a:rPr lang="en" sz="2400" u="sng" dirty="0">
                <a:solidFill>
                  <a:srgbClr val="FFFFFF"/>
                </a:solidFill>
              </a:rPr>
              <a:t>production process and of its output</a:t>
            </a:r>
            <a:r>
              <a:rPr lang="en" sz="2400" dirty="0">
                <a:solidFill>
                  <a:srgbClr val="FFFFFF"/>
                </a:solidFill>
              </a:rPr>
              <a:t>.</a:t>
            </a:r>
            <a:r>
              <a:rPr lang="en-US" sz="2400" dirty="0">
                <a:solidFill>
                  <a:srgbClr val="FFFFFF"/>
                </a:solidFill>
              </a:rPr>
              <a:t/>
            </a:r>
            <a:br>
              <a:rPr lang="en-US" sz="2400" dirty="0">
                <a:solidFill>
                  <a:srgbClr val="FFFFFF"/>
                </a:solidFill>
              </a:rPr>
            </a:br>
            <a:r>
              <a:rPr lang="en-US" sz="900" dirty="0">
                <a:solidFill>
                  <a:srgbClr val="FFFFFF"/>
                </a:solidFill>
              </a:rPr>
              <a:t> </a:t>
            </a:r>
            <a:endParaRPr lang="en" sz="2400" dirty="0">
              <a:solidFill>
                <a:srgbClr val="FFFFFF"/>
              </a:solidFill>
            </a:endParaRPr>
          </a:p>
          <a:p>
            <a:pPr>
              <a:lnSpc>
                <a:spcPct val="100000"/>
              </a:lnSpc>
              <a:spcBef>
                <a:spcPts val="0"/>
              </a:spcBef>
              <a:spcAft>
                <a:spcPts val="0"/>
              </a:spcAft>
              <a:buClr>
                <a:schemeClr val="dk1"/>
              </a:buClr>
              <a:buSzPct val="25000"/>
              <a:buNone/>
            </a:pPr>
            <a:r>
              <a:rPr lang="en" sz="800" dirty="0">
                <a:solidFill>
                  <a:schemeClr val="accent2"/>
                </a:solidFill>
              </a:rPr>
              <a:t>http://www.businessdictionary.com/definition/quality-engineering.html</a:t>
            </a:r>
            <a:endParaRPr lang="en" sz="800" dirty="0">
              <a:solidFill>
                <a:schemeClr val="accent2"/>
              </a:solidFill>
              <a:hlinkClick r:id="rId3"/>
            </a:endParaRPr>
          </a:p>
          <a:p>
            <a:endParaRPr lang="en-US" dirty="0">
              <a:solidFill>
                <a:srgbClr val="FFFFFF"/>
              </a:solidFill>
            </a:endParaRPr>
          </a:p>
        </p:txBody>
      </p:sp>
      <p:sp>
        <p:nvSpPr>
          <p:cNvPr id="312" name="Shape 312"/>
          <p:cNvSpPr txBox="1"/>
          <p:nvPr/>
        </p:nvSpPr>
        <p:spPr>
          <a:xfrm>
            <a:off x="4456477" y="4593565"/>
            <a:ext cx="3032700" cy="211800"/>
          </a:xfrm>
          <a:prstGeom prst="rect">
            <a:avLst/>
          </a:prstGeom>
          <a:noFill/>
          <a:ln>
            <a:noFill/>
          </a:ln>
        </p:spPr>
        <p:txBody>
          <a:bodyPr lIns="91417" tIns="91417" rIns="91417" bIns="91417" anchor="t" anchorCtr="0">
            <a:noAutofit/>
          </a:bodyPr>
          <a:lstStyle/>
          <a:p>
            <a:r>
              <a:rPr lang="en" sz="600" dirty="0">
                <a:solidFill>
                  <a:schemeClr val="tx1">
                    <a:lumMod val="50000"/>
                    <a:lumOff val="50000"/>
                  </a:schemeClr>
                </a:solidFill>
              </a:rPr>
              <a:t>Source: "Hyundai car assembly line" by Taneli Rajala - Own work.</a:t>
            </a:r>
          </a:p>
        </p:txBody>
      </p:sp>
      <p:pic>
        <p:nvPicPr>
          <p:cNvPr id="313" name="Shape 313"/>
          <p:cNvPicPr preferRelativeResize="0"/>
          <p:nvPr/>
        </p:nvPicPr>
        <p:blipFill>
          <a:blip r:embed="rId4">
            <a:alphaModFix/>
          </a:blip>
          <a:stretch>
            <a:fillRect/>
          </a:stretch>
        </p:blipFill>
        <p:spPr>
          <a:xfrm>
            <a:off x="3712099" y="2021938"/>
            <a:ext cx="4202665" cy="245518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QE at </a:t>
            </a:r>
            <a:r>
              <a:rPr lang="en-US" sz="3200" dirty="0" err="1"/>
              <a:t>Salesforce</a:t>
            </a:r>
            <a:endParaRPr lang="en-US" sz="3200" dirty="0"/>
          </a:p>
        </p:txBody>
      </p:sp>
      <p:sp>
        <p:nvSpPr>
          <p:cNvPr id="8" name="Text Placeholder 7"/>
          <p:cNvSpPr>
            <a:spLocks noGrp="1"/>
          </p:cNvSpPr>
          <p:nvPr>
            <p:ph type="body" sz="quarter" idx="16"/>
          </p:nvPr>
        </p:nvSpPr>
        <p:spPr/>
        <p:txBody>
          <a:bodyPr/>
          <a:lstStyle/>
          <a:p>
            <a:endParaRPr lang="en-US"/>
          </a:p>
        </p:txBody>
      </p:sp>
      <p:sp>
        <p:nvSpPr>
          <p:cNvPr id="17" name="Text Placeholder 16"/>
          <p:cNvSpPr>
            <a:spLocks noGrp="1"/>
          </p:cNvSpPr>
          <p:nvPr>
            <p:ph idx="1"/>
          </p:nvPr>
        </p:nvSpPr>
        <p:spPr/>
        <p:txBody>
          <a:bodyPr/>
          <a:lstStyle/>
          <a:p>
            <a:r>
              <a:rPr lang="en-US" sz="2800" dirty="0"/>
              <a:t>Network of Guardian Angels</a:t>
            </a:r>
          </a:p>
          <a:p>
            <a:pPr lvl="1"/>
            <a:r>
              <a:rPr lang="en-US" sz="2400" dirty="0"/>
              <a:t>100% dedicated team resource</a:t>
            </a:r>
          </a:p>
          <a:p>
            <a:pPr lvl="1"/>
            <a:r>
              <a:rPr lang="en-US" sz="2400" dirty="0"/>
              <a:t>Skillset - Technology + Research</a:t>
            </a:r>
          </a:p>
          <a:p>
            <a:pPr lvl="1"/>
            <a:r>
              <a:rPr lang="en-US" sz="2400" dirty="0"/>
              <a:t>Collaboration - Across Borders</a:t>
            </a:r>
          </a:p>
          <a:p>
            <a:pPr marL="0" lvl="1" indent="0">
              <a:buNone/>
            </a:pPr>
            <a:endParaRPr lang="en-US" sz="2400" dirty="0"/>
          </a:p>
          <a:p>
            <a:pPr marL="0" lvl="1" indent="0">
              <a:buNone/>
            </a:pPr>
            <a:endParaRPr lang="en-US" sz="2400" dirty="0"/>
          </a:p>
          <a:p>
            <a:pPr marL="0" lvl="1" indent="0">
              <a:buNone/>
            </a:pPr>
            <a:endParaRPr lang="en-US" sz="2400" dirty="0"/>
          </a:p>
        </p:txBody>
      </p:sp>
      <p:pic>
        <p:nvPicPr>
          <p:cNvPr id="6" name="Shape 320"/>
          <p:cNvPicPr preferRelativeResize="0"/>
          <p:nvPr/>
        </p:nvPicPr>
        <p:blipFill>
          <a:blip r:embed="rId3">
            <a:alphaModFix/>
          </a:blip>
          <a:stretch>
            <a:fillRect/>
          </a:stretch>
        </p:blipFill>
        <p:spPr>
          <a:xfrm>
            <a:off x="5968063" y="1199611"/>
            <a:ext cx="2835724" cy="2126799"/>
          </a:xfrm>
          <a:prstGeom prst="rect">
            <a:avLst/>
          </a:prstGeom>
          <a:noFill/>
          <a:ln>
            <a:noFill/>
          </a:ln>
        </p:spPr>
      </p:pic>
      <p:sp>
        <p:nvSpPr>
          <p:cNvPr id="7" name="Shape 321"/>
          <p:cNvSpPr txBox="1"/>
          <p:nvPr/>
        </p:nvSpPr>
        <p:spPr>
          <a:xfrm>
            <a:off x="5869575" y="3252334"/>
            <a:ext cx="3032700" cy="211800"/>
          </a:xfrm>
          <a:prstGeom prst="rect">
            <a:avLst/>
          </a:prstGeom>
          <a:noFill/>
          <a:ln>
            <a:noFill/>
          </a:ln>
        </p:spPr>
        <p:txBody>
          <a:bodyPr lIns="91417" tIns="91417" rIns="91417" bIns="91417" anchor="t" anchorCtr="0">
            <a:noAutofit/>
          </a:bodyPr>
          <a:lstStyle/>
          <a:p>
            <a:r>
              <a:rPr lang="en" sz="600">
                <a:solidFill>
                  <a:schemeClr val="tx1">
                    <a:lumMod val="50000"/>
                    <a:lumOff val="50000"/>
                  </a:schemeClr>
                </a:solidFill>
              </a:rPr>
              <a:t>Source: "Angel 11" by Piotr Frydecki - Own work. </a:t>
            </a:r>
          </a:p>
        </p:txBody>
      </p:sp>
    </p:spTree>
    <p:extLst>
      <p:ext uri="{BB962C8B-B14F-4D97-AF65-F5344CB8AC3E}">
        <p14:creationId xmlns:p14="http://schemas.microsoft.com/office/powerpoint/2010/main" val="264444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Testing isn’t the only way to guarantee Quality</a:t>
            </a:r>
          </a:p>
        </p:txBody>
      </p:sp>
      <p:sp>
        <p:nvSpPr>
          <p:cNvPr id="7" name="Text Placeholder 6"/>
          <p:cNvSpPr>
            <a:spLocks noGrp="1"/>
          </p:cNvSpPr>
          <p:nvPr>
            <p:ph type="body" sz="quarter" idx="16"/>
          </p:nvPr>
        </p:nvSpPr>
        <p:spPr/>
        <p:txBody>
          <a:bodyPr/>
          <a:lstStyle/>
          <a:p>
            <a:endParaRPr lang="en-US"/>
          </a:p>
        </p:txBody>
      </p:sp>
      <p:sp>
        <p:nvSpPr>
          <p:cNvPr id="17" name="Text Placeholder 16"/>
          <p:cNvSpPr>
            <a:spLocks noGrp="1"/>
          </p:cNvSpPr>
          <p:nvPr>
            <p:ph idx="1"/>
          </p:nvPr>
        </p:nvSpPr>
        <p:spPr/>
        <p:txBody>
          <a:bodyPr/>
          <a:lstStyle/>
          <a:p>
            <a:r>
              <a:rPr lang="en-US" sz="2800" dirty="0"/>
              <a:t>QE Involved in all Stages</a:t>
            </a:r>
          </a:p>
          <a:p>
            <a:pPr lvl="1"/>
            <a:r>
              <a:rPr lang="en-US" sz="2400" dirty="0"/>
              <a:t>Risk Analysis &amp; Mitigation</a:t>
            </a:r>
          </a:p>
          <a:p>
            <a:pPr lvl="1"/>
            <a:r>
              <a:rPr lang="en-US" sz="2400" dirty="0"/>
              <a:t>Testing/Validation Strategy</a:t>
            </a:r>
          </a:p>
          <a:p>
            <a:pPr lvl="1"/>
            <a:r>
              <a:rPr lang="en-US" sz="2400" dirty="0"/>
              <a:t>Tools Strategy</a:t>
            </a:r>
          </a:p>
          <a:p>
            <a:pPr lvl="1"/>
            <a:r>
              <a:rPr lang="en-US" sz="2400" dirty="0"/>
              <a:t>Production Validation Strategy</a:t>
            </a:r>
          </a:p>
        </p:txBody>
      </p:sp>
      <p:pic>
        <p:nvPicPr>
          <p:cNvPr id="5" name="Shape 328"/>
          <p:cNvPicPr preferRelativeResize="0"/>
          <p:nvPr/>
        </p:nvPicPr>
        <p:blipFill>
          <a:blip r:embed="rId3">
            <a:alphaModFix/>
          </a:blip>
          <a:stretch>
            <a:fillRect/>
          </a:stretch>
        </p:blipFill>
        <p:spPr>
          <a:xfrm>
            <a:off x="4532875" y="1199611"/>
            <a:ext cx="4296056" cy="2412699"/>
          </a:xfrm>
          <a:prstGeom prst="rect">
            <a:avLst/>
          </a:prstGeom>
          <a:noFill/>
          <a:ln>
            <a:noFill/>
          </a:ln>
        </p:spPr>
      </p:pic>
      <p:sp>
        <p:nvSpPr>
          <p:cNvPr id="6" name="Shape 329"/>
          <p:cNvSpPr txBox="1"/>
          <p:nvPr/>
        </p:nvSpPr>
        <p:spPr>
          <a:xfrm>
            <a:off x="4532875" y="3536110"/>
            <a:ext cx="4296000" cy="211800"/>
          </a:xfrm>
          <a:prstGeom prst="rect">
            <a:avLst/>
          </a:prstGeom>
          <a:noFill/>
          <a:ln>
            <a:noFill/>
          </a:ln>
        </p:spPr>
        <p:txBody>
          <a:bodyPr lIns="91417" tIns="91417" rIns="91417" bIns="91417" anchor="t" anchorCtr="0">
            <a:noAutofit/>
          </a:bodyPr>
          <a:lstStyle/>
          <a:p>
            <a:r>
              <a:rPr lang="en" sz="600" dirty="0">
                <a:solidFill>
                  <a:schemeClr val="tx1">
                    <a:lumMod val="50000"/>
                    <a:lumOff val="50000"/>
                  </a:schemeClr>
                </a:solidFill>
              </a:rPr>
              <a:t>Source: http://www.npr.org/blogs/thesalt/2012/08/06/158201090/three-ways-lucille-ball-ruled-when-she-played-with-food</a:t>
            </a:r>
          </a:p>
        </p:txBody>
      </p:sp>
    </p:spTree>
    <p:extLst>
      <p:ext uri="{BB962C8B-B14F-4D97-AF65-F5344CB8AC3E}">
        <p14:creationId xmlns:p14="http://schemas.microsoft.com/office/powerpoint/2010/main" val="3137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smtClean="0"/>
              <a:t>Latest Journey: </a:t>
            </a:r>
            <a:r>
              <a:rPr lang="en-US" sz="3200" dirty="0" err="1" smtClean="0"/>
              <a:t>DevOps</a:t>
            </a:r>
            <a:r>
              <a:rPr lang="en-US" sz="3200" dirty="0" smtClean="0"/>
              <a:t> </a:t>
            </a:r>
            <a:r>
              <a:rPr lang="en-US" sz="3200" dirty="0"/>
              <a:t>and QE</a:t>
            </a:r>
          </a:p>
        </p:txBody>
      </p:sp>
      <p:sp>
        <p:nvSpPr>
          <p:cNvPr id="2" name="Text Placeholder 1"/>
          <p:cNvSpPr>
            <a:spLocks noGrp="1"/>
          </p:cNvSpPr>
          <p:nvPr>
            <p:ph type="body" sz="quarter" idx="16"/>
          </p:nvPr>
        </p:nvSpPr>
        <p:spPr/>
        <p:txBody>
          <a:bodyPr/>
          <a:lstStyle/>
          <a:p>
            <a:r>
              <a:rPr lang="en-US" sz="2400" dirty="0" smtClean="0"/>
              <a:t>Expanding QE to Infrastructure &amp; Ops Teams as part of </a:t>
            </a:r>
            <a:r>
              <a:rPr lang="en-US" sz="2400" dirty="0" err="1" smtClean="0"/>
              <a:t>DevOps</a:t>
            </a:r>
            <a:r>
              <a:rPr lang="en-US" sz="2400" dirty="0" smtClean="0"/>
              <a:t> Transformation</a:t>
            </a:r>
            <a:endParaRPr lang="en-US" sz="2400" dirty="0"/>
          </a:p>
        </p:txBody>
      </p:sp>
      <p:sp>
        <p:nvSpPr>
          <p:cNvPr id="17" name="Text Placeholder 16"/>
          <p:cNvSpPr>
            <a:spLocks noGrp="1"/>
          </p:cNvSpPr>
          <p:nvPr>
            <p:ph idx="1"/>
          </p:nvPr>
        </p:nvSpPr>
        <p:spPr/>
        <p:txBody>
          <a:bodyPr/>
          <a:lstStyle/>
          <a:p>
            <a:endParaRPr lang="en-US" sz="2400" dirty="0" smtClean="0"/>
          </a:p>
          <a:p>
            <a:endParaRPr lang="en-US" sz="2400" dirty="0"/>
          </a:p>
        </p:txBody>
      </p:sp>
      <p:sp useBgFill="1">
        <p:nvSpPr>
          <p:cNvPr id="5" name="Shape 334"/>
          <p:cNvSpPr/>
          <p:nvPr/>
        </p:nvSpPr>
        <p:spPr>
          <a:xfrm>
            <a:off x="585713" y="2051582"/>
            <a:ext cx="2840099" cy="2597699"/>
          </a:xfrm>
          <a:prstGeom prst="roundRect">
            <a:avLst>
              <a:gd name="adj" fmla="val 16667"/>
            </a:avLst>
          </a:prstGeom>
          <a:ln w="19050" cap="flat">
            <a:solidFill>
              <a:schemeClr val="bg1"/>
            </a:solidFill>
            <a:prstDash val="solid"/>
            <a:round/>
            <a:headEnd type="none" w="med" len="med"/>
            <a:tailEnd type="none" w="med" len="med"/>
          </a:ln>
        </p:spPr>
        <p:txBody>
          <a:bodyPr lIns="91417" tIns="91417" rIns="91417" bIns="91417" anchor="ctr" anchorCtr="0">
            <a:noAutofit/>
          </a:bodyPr>
          <a:lstStyle/>
          <a:p>
            <a:endParaRPr/>
          </a:p>
        </p:txBody>
      </p:sp>
      <p:sp>
        <p:nvSpPr>
          <p:cNvPr id="6" name="Shape 337"/>
          <p:cNvSpPr/>
          <p:nvPr/>
        </p:nvSpPr>
        <p:spPr>
          <a:xfrm>
            <a:off x="862811" y="2328655"/>
            <a:ext cx="2234100" cy="401700"/>
          </a:xfrm>
          <a:prstGeom prst="rect">
            <a:avLst/>
          </a:prstGeom>
          <a:noFill/>
          <a:ln w="19050" cap="flat">
            <a:solidFill>
              <a:schemeClr val="bg1"/>
            </a:solidFill>
            <a:prstDash val="solid"/>
            <a:round/>
            <a:headEnd type="none" w="med" len="med"/>
            <a:tailEnd type="none" w="med" len="med"/>
          </a:ln>
        </p:spPr>
        <p:txBody>
          <a:bodyPr lIns="91417" tIns="91417" rIns="91417" bIns="91417" anchor="ctr" anchorCtr="0">
            <a:noAutofit/>
          </a:bodyPr>
          <a:lstStyle/>
          <a:p>
            <a:pPr algn="ctr"/>
            <a:r>
              <a:rPr lang="en" dirty="0">
                <a:solidFill>
                  <a:schemeClr val="bg2"/>
                </a:solidFill>
              </a:rPr>
              <a:t>Software</a:t>
            </a:r>
          </a:p>
        </p:txBody>
      </p:sp>
      <p:sp>
        <p:nvSpPr>
          <p:cNvPr id="7" name="Shape 338"/>
          <p:cNvSpPr/>
          <p:nvPr/>
        </p:nvSpPr>
        <p:spPr>
          <a:xfrm>
            <a:off x="862811" y="2862055"/>
            <a:ext cx="2234100" cy="401700"/>
          </a:xfrm>
          <a:prstGeom prst="rect">
            <a:avLst/>
          </a:prstGeom>
          <a:noFill/>
          <a:ln w="19050" cap="flat">
            <a:solidFill>
              <a:schemeClr val="bg1"/>
            </a:solidFill>
            <a:prstDash val="solid"/>
            <a:round/>
            <a:headEnd type="none" w="med" len="med"/>
            <a:tailEnd type="none" w="med" len="med"/>
          </a:ln>
        </p:spPr>
        <p:txBody>
          <a:bodyPr lIns="91417" tIns="91417" rIns="91417" bIns="91417" anchor="ctr" anchorCtr="0">
            <a:noAutofit/>
          </a:bodyPr>
          <a:lstStyle/>
          <a:p>
            <a:pPr algn="ctr"/>
            <a:r>
              <a:rPr lang="en" dirty="0">
                <a:solidFill>
                  <a:srgbClr val="D9E0E2"/>
                </a:solidFill>
              </a:rPr>
              <a:t>Hardware</a:t>
            </a:r>
          </a:p>
        </p:txBody>
      </p:sp>
      <p:sp>
        <p:nvSpPr>
          <p:cNvPr id="8" name="Shape 339"/>
          <p:cNvSpPr/>
          <p:nvPr/>
        </p:nvSpPr>
        <p:spPr>
          <a:xfrm>
            <a:off x="862811" y="3395455"/>
            <a:ext cx="2234100" cy="401700"/>
          </a:xfrm>
          <a:prstGeom prst="rect">
            <a:avLst/>
          </a:prstGeom>
          <a:noFill/>
          <a:ln w="19050" cap="flat">
            <a:solidFill>
              <a:schemeClr val="bg1"/>
            </a:solidFill>
            <a:prstDash val="solid"/>
            <a:round/>
            <a:headEnd type="none" w="med" len="med"/>
            <a:tailEnd type="none" w="med" len="med"/>
          </a:ln>
        </p:spPr>
        <p:txBody>
          <a:bodyPr lIns="91417" tIns="91417" rIns="91417" bIns="91417" anchor="ctr" anchorCtr="0">
            <a:noAutofit/>
          </a:bodyPr>
          <a:lstStyle/>
          <a:p>
            <a:pPr algn="ctr"/>
            <a:r>
              <a:rPr lang="en" dirty="0">
                <a:solidFill>
                  <a:srgbClr val="D9E0E2"/>
                </a:solidFill>
              </a:rPr>
              <a:t>Process</a:t>
            </a:r>
          </a:p>
        </p:txBody>
      </p:sp>
      <p:sp>
        <p:nvSpPr>
          <p:cNvPr id="9" name="Shape 340"/>
          <p:cNvSpPr/>
          <p:nvPr/>
        </p:nvSpPr>
        <p:spPr>
          <a:xfrm>
            <a:off x="862811" y="3928855"/>
            <a:ext cx="2234100" cy="401700"/>
          </a:xfrm>
          <a:prstGeom prst="rect">
            <a:avLst/>
          </a:prstGeom>
          <a:noFill/>
          <a:ln w="19050" cap="flat">
            <a:solidFill>
              <a:schemeClr val="bg1"/>
            </a:solidFill>
            <a:prstDash val="solid"/>
            <a:round/>
            <a:headEnd type="none" w="med" len="med"/>
            <a:tailEnd type="none" w="med" len="med"/>
          </a:ln>
        </p:spPr>
        <p:txBody>
          <a:bodyPr lIns="91417" tIns="91417" rIns="91417" bIns="91417" anchor="ctr" anchorCtr="0">
            <a:noAutofit/>
          </a:bodyPr>
          <a:lstStyle/>
          <a:p>
            <a:pPr algn="ctr"/>
            <a:r>
              <a:rPr lang="en" dirty="0">
                <a:solidFill>
                  <a:srgbClr val="D9E0E2"/>
                </a:solidFill>
              </a:rPr>
              <a:t>Tools</a:t>
            </a:r>
          </a:p>
        </p:txBody>
      </p:sp>
      <p:sp>
        <p:nvSpPr>
          <p:cNvPr id="10" name="Shape 341"/>
          <p:cNvSpPr/>
          <p:nvPr/>
        </p:nvSpPr>
        <p:spPr>
          <a:xfrm>
            <a:off x="3564437" y="2810107"/>
            <a:ext cx="1298999" cy="758399"/>
          </a:xfrm>
          <a:prstGeom prst="rightArrow">
            <a:avLst>
              <a:gd name="adj1" fmla="val 50000"/>
              <a:gd name="adj2" fmla="val 50000"/>
            </a:avLst>
          </a:prstGeom>
          <a:solidFill>
            <a:schemeClr val="bg1"/>
          </a:solidFill>
          <a:ln w="19050" cap="flat">
            <a:solidFill>
              <a:srgbClr val="4A86E8"/>
            </a:solidFill>
            <a:prstDash val="solid"/>
            <a:round/>
            <a:headEnd type="none" w="med" len="med"/>
            <a:tailEnd type="none" w="med" len="med"/>
          </a:ln>
        </p:spPr>
        <p:txBody>
          <a:bodyPr lIns="91417" tIns="91417" rIns="91417" bIns="91417" anchor="ctr" anchorCtr="0">
            <a:noAutofit/>
          </a:bodyPr>
          <a:lstStyle/>
          <a:p>
            <a:endParaRPr/>
          </a:p>
        </p:txBody>
      </p:sp>
      <p:pic>
        <p:nvPicPr>
          <p:cNvPr id="11" name="Shape 342"/>
          <p:cNvPicPr preferRelativeResize="0"/>
          <p:nvPr/>
        </p:nvPicPr>
        <p:blipFill>
          <a:blip r:embed="rId3">
            <a:alphaModFix/>
          </a:blip>
          <a:stretch>
            <a:fillRect/>
          </a:stretch>
        </p:blipFill>
        <p:spPr>
          <a:xfrm>
            <a:off x="4898387" y="1857706"/>
            <a:ext cx="3629775" cy="2410400"/>
          </a:xfrm>
          <a:prstGeom prst="rect">
            <a:avLst/>
          </a:prstGeom>
          <a:noFill/>
          <a:ln>
            <a:noFill/>
          </a:ln>
        </p:spPr>
      </p:pic>
      <p:sp>
        <p:nvSpPr>
          <p:cNvPr id="12" name="Shape 343"/>
          <p:cNvSpPr txBox="1"/>
          <p:nvPr/>
        </p:nvSpPr>
        <p:spPr>
          <a:xfrm>
            <a:off x="4898386" y="4268105"/>
            <a:ext cx="3032700" cy="211800"/>
          </a:xfrm>
          <a:prstGeom prst="rect">
            <a:avLst/>
          </a:prstGeom>
          <a:noFill/>
          <a:ln>
            <a:noFill/>
          </a:ln>
        </p:spPr>
        <p:txBody>
          <a:bodyPr lIns="91417" tIns="91417" rIns="91417" bIns="91417" anchor="t" anchorCtr="0">
            <a:noAutofit/>
          </a:bodyPr>
          <a:lstStyle/>
          <a:p>
            <a:r>
              <a:rPr lang="en" sz="600" dirty="0">
                <a:solidFill>
                  <a:schemeClr val="tx1">
                    <a:lumMod val="50000"/>
                    <a:lumOff val="50000"/>
                  </a:schemeClr>
                </a:solidFill>
              </a:rPr>
              <a:t>Source: "Group people icon" by Sara 506 - Own work.</a:t>
            </a:r>
          </a:p>
        </p:txBody>
      </p:sp>
      <p:sp>
        <p:nvSpPr>
          <p:cNvPr id="13" name="Shape 344"/>
          <p:cNvSpPr txBox="1"/>
          <p:nvPr/>
        </p:nvSpPr>
        <p:spPr>
          <a:xfrm>
            <a:off x="942488" y="1635932"/>
            <a:ext cx="2078399" cy="277199"/>
          </a:xfrm>
          <a:prstGeom prst="rect">
            <a:avLst/>
          </a:prstGeom>
          <a:noFill/>
          <a:ln>
            <a:noFill/>
          </a:ln>
        </p:spPr>
        <p:txBody>
          <a:bodyPr lIns="91417" tIns="91417" rIns="91417" bIns="91417" anchor="t" anchorCtr="0">
            <a:noAutofit/>
          </a:bodyPr>
          <a:lstStyle/>
          <a:p>
            <a:pPr algn="ctr"/>
            <a:r>
              <a:rPr lang="en" sz="1800" b="1" dirty="0">
                <a:solidFill>
                  <a:schemeClr val="accent6"/>
                </a:solidFill>
              </a:rPr>
              <a:t>Service</a:t>
            </a:r>
          </a:p>
        </p:txBody>
      </p:sp>
    </p:spTree>
    <p:extLst>
      <p:ext uri="{BB962C8B-B14F-4D97-AF65-F5344CB8AC3E}">
        <p14:creationId xmlns:p14="http://schemas.microsoft.com/office/powerpoint/2010/main" val="138394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p:nvPr/>
        </p:nvSpPr>
        <p:spPr>
          <a:xfrm>
            <a:off x="0" y="4748802"/>
            <a:ext cx="9144000" cy="488099"/>
          </a:xfrm>
          <a:prstGeom prst="rect">
            <a:avLst/>
          </a:prstGeom>
          <a:noFill/>
          <a:ln>
            <a:noFill/>
          </a:ln>
        </p:spPr>
        <p:txBody>
          <a:bodyPr lIns="91417" tIns="91417" rIns="91417" bIns="91417" anchor="ctr" anchorCtr="0">
            <a:noAutofit/>
          </a:bodyPr>
          <a:lstStyle/>
          <a:p>
            <a:r>
              <a:rPr lang="en-US" sz="700" dirty="0" smtClean="0">
                <a:solidFill>
                  <a:srgbClr val="999999"/>
                </a:solidFill>
              </a:rPr>
              <a:t>By </a:t>
            </a:r>
            <a:r>
              <a:rPr lang="en-US" sz="700" dirty="0" err="1" smtClean="0">
                <a:solidFill>
                  <a:srgbClr val="999999"/>
                </a:solidFill>
              </a:rPr>
              <a:t>Dme</a:t>
            </a:r>
            <a:r>
              <a:rPr lang="en-US" sz="700" dirty="0" smtClean="0">
                <a:solidFill>
                  <a:srgbClr val="999999"/>
                </a:solidFill>
              </a:rPr>
              <a:t> </a:t>
            </a:r>
            <a:r>
              <a:rPr lang="en-US" sz="700" dirty="0" err="1" smtClean="0">
                <a:solidFill>
                  <a:srgbClr val="999999"/>
                </a:solidFill>
              </a:rPr>
              <a:t>motorola.jpg</a:t>
            </a:r>
            <a:r>
              <a:rPr lang="en-US" sz="700" dirty="0" smtClean="0">
                <a:solidFill>
                  <a:srgbClr val="999999"/>
                </a:solidFill>
              </a:rPr>
              <a:t>: </a:t>
            </a:r>
            <a:r>
              <a:rPr lang="en-US" sz="700" dirty="0" err="1" smtClean="0">
                <a:solidFill>
                  <a:srgbClr val="999999"/>
                </a:solidFill>
              </a:rPr>
              <a:t>Starwhooper</a:t>
            </a:r>
            <a:r>
              <a:rPr lang="en-US" sz="700" dirty="0" smtClean="0">
                <a:solidFill>
                  <a:srgbClr val="999999"/>
                </a:solidFill>
              </a:rPr>
              <a:t> derivative work: VT98Fan (This file was derived from:  </a:t>
            </a:r>
            <a:r>
              <a:rPr lang="en-US" sz="700" dirty="0" err="1" smtClean="0">
                <a:solidFill>
                  <a:srgbClr val="999999"/>
                </a:solidFill>
              </a:rPr>
              <a:t>Dme</a:t>
            </a:r>
            <a:r>
              <a:rPr lang="en-US" sz="700" dirty="0" smtClean="0">
                <a:solidFill>
                  <a:srgbClr val="999999"/>
                </a:solidFill>
              </a:rPr>
              <a:t> </a:t>
            </a:r>
            <a:r>
              <a:rPr lang="en-US" sz="700" dirty="0" err="1" smtClean="0">
                <a:solidFill>
                  <a:srgbClr val="999999"/>
                </a:solidFill>
              </a:rPr>
              <a:t>motorola.jpg</a:t>
            </a:r>
            <a:r>
              <a:rPr lang="en-US" sz="700" dirty="0" smtClean="0">
                <a:solidFill>
                  <a:srgbClr val="999999"/>
                </a:solidFill>
              </a:rPr>
              <a:t>) [CC-BY-SA-3.0 (http://creativecommons.org/licenses/by-sa/3.0)], via Wikimedia Commons</a:t>
            </a:r>
            <a:endParaRPr lang="en" sz="700" dirty="0">
              <a:solidFill>
                <a:srgbClr val="999999"/>
              </a:solidFill>
            </a:endParaRPr>
          </a:p>
        </p:txBody>
      </p:sp>
      <p:sp>
        <p:nvSpPr>
          <p:cNvPr id="2" name="Title 1"/>
          <p:cNvSpPr>
            <a:spLocks noGrp="1"/>
          </p:cNvSpPr>
          <p:nvPr>
            <p:ph type="title"/>
          </p:nvPr>
        </p:nvSpPr>
        <p:spPr/>
        <p:txBody>
          <a:bodyPr/>
          <a:lstStyle/>
          <a:p>
            <a:r>
              <a:rPr lang="en-US" sz="3200" dirty="0"/>
              <a:t>What Developers Hear</a:t>
            </a:r>
          </a:p>
        </p:txBody>
      </p:sp>
      <p:sp>
        <p:nvSpPr>
          <p:cNvPr id="7" name="Text Placeholder 6"/>
          <p:cNvSpPr>
            <a:spLocks noGrp="1"/>
          </p:cNvSpPr>
          <p:nvPr>
            <p:ph type="body" sz="quarter" idx="16"/>
          </p:nvPr>
        </p:nvSpPr>
        <p:spPr/>
        <p:txBody>
          <a:bodyPr/>
          <a:lstStyle/>
          <a:p>
            <a:endParaRPr lang="en-US"/>
          </a:p>
        </p:txBody>
      </p:sp>
      <p:pic>
        <p:nvPicPr>
          <p:cNvPr id="9" name="Picture 8" descr="Motorola_Pager_LX2_plus.png"/>
          <p:cNvPicPr>
            <a:picLocks noChangeAspect="1"/>
          </p:cNvPicPr>
          <p:nvPr/>
        </p:nvPicPr>
        <p:blipFill>
          <a:blip r:embed="rId3"/>
          <a:stretch>
            <a:fillRect/>
          </a:stretch>
        </p:blipFill>
        <p:spPr>
          <a:xfrm>
            <a:off x="2335532" y="1280709"/>
            <a:ext cx="4814145" cy="3214136"/>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How to Bring Developers In</a:t>
            </a:r>
          </a:p>
        </p:txBody>
      </p:sp>
      <p:sp>
        <p:nvSpPr>
          <p:cNvPr id="5" name="Text Placeholder 4"/>
          <p:cNvSpPr>
            <a:spLocks noGrp="1"/>
          </p:cNvSpPr>
          <p:nvPr>
            <p:ph type="body" sz="quarter" idx="16"/>
          </p:nvPr>
        </p:nvSpPr>
        <p:spPr/>
        <p:txBody>
          <a:bodyPr/>
          <a:lstStyle/>
          <a:p>
            <a:endParaRPr lang="en-US"/>
          </a:p>
        </p:txBody>
      </p:sp>
      <p:sp>
        <p:nvSpPr>
          <p:cNvPr id="17" name="Text Placeholder 16"/>
          <p:cNvSpPr>
            <a:spLocks noGrp="1"/>
          </p:cNvSpPr>
          <p:nvPr>
            <p:ph idx="1"/>
          </p:nvPr>
        </p:nvSpPr>
        <p:spPr/>
        <p:txBody>
          <a:bodyPr/>
          <a:lstStyle/>
          <a:p>
            <a:pPr lvl="1"/>
            <a:r>
              <a:rPr lang="en-US" sz="2400" dirty="0"/>
              <a:t>Empathy</a:t>
            </a:r>
          </a:p>
          <a:p>
            <a:pPr lvl="1"/>
            <a:r>
              <a:rPr lang="en-US" sz="2400" dirty="0"/>
              <a:t>Lots of carrot - pride in service</a:t>
            </a:r>
          </a:p>
          <a:p>
            <a:pPr lvl="1"/>
            <a:r>
              <a:rPr lang="en-US" sz="2400" dirty="0"/>
              <a:t>No more flying blind</a:t>
            </a:r>
          </a:p>
          <a:p>
            <a:pPr lvl="1"/>
            <a:r>
              <a:rPr lang="en-US" sz="2400" dirty="0"/>
              <a:t>Find their pain and fix it </a:t>
            </a:r>
            <a:r>
              <a:rPr lang="en-US" sz="2400" dirty="0" smtClean="0"/>
              <a:t>– other tools</a:t>
            </a:r>
            <a:endParaRPr lang="en-US" sz="2400" dirty="0"/>
          </a:p>
        </p:txBody>
      </p:sp>
    </p:spTree>
    <p:extLst>
      <p:ext uri="{BB962C8B-B14F-4D97-AF65-F5344CB8AC3E}">
        <p14:creationId xmlns:p14="http://schemas.microsoft.com/office/powerpoint/2010/main" val="138394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QE Collaboration with </a:t>
            </a:r>
            <a:r>
              <a:rPr lang="en-US" sz="3200" dirty="0" err="1"/>
              <a:t>Dev</a:t>
            </a:r>
            <a:endParaRPr lang="en-US" sz="3200" dirty="0"/>
          </a:p>
        </p:txBody>
      </p:sp>
      <p:sp>
        <p:nvSpPr>
          <p:cNvPr id="7" name="Text Placeholder 6"/>
          <p:cNvSpPr>
            <a:spLocks noGrp="1"/>
          </p:cNvSpPr>
          <p:nvPr>
            <p:ph type="body" sz="quarter" idx="16"/>
          </p:nvPr>
        </p:nvSpPr>
        <p:spPr/>
        <p:txBody>
          <a:bodyPr/>
          <a:lstStyle/>
          <a:p>
            <a:endParaRPr lang="en-US"/>
          </a:p>
        </p:txBody>
      </p:sp>
      <p:sp>
        <p:nvSpPr>
          <p:cNvPr id="17" name="Text Placeholder 16"/>
          <p:cNvSpPr>
            <a:spLocks noGrp="1"/>
          </p:cNvSpPr>
          <p:nvPr>
            <p:ph idx="1"/>
          </p:nvPr>
        </p:nvSpPr>
        <p:spPr/>
        <p:txBody>
          <a:bodyPr/>
          <a:lstStyle/>
          <a:p>
            <a:pPr lvl="1"/>
            <a:r>
              <a:rPr lang="en-US" sz="2400" dirty="0"/>
              <a:t>Design a system that assumes failure</a:t>
            </a:r>
          </a:p>
          <a:p>
            <a:pPr lvl="1"/>
            <a:r>
              <a:rPr lang="en-US" sz="2400" dirty="0"/>
              <a:t>Test the Design</a:t>
            </a:r>
          </a:p>
          <a:p>
            <a:pPr lvl="1"/>
            <a:r>
              <a:rPr lang="en-US" sz="2400" dirty="0"/>
              <a:t>Continuous Integration</a:t>
            </a:r>
          </a:p>
        </p:txBody>
      </p:sp>
      <p:pic>
        <p:nvPicPr>
          <p:cNvPr id="5" name="Shape 364"/>
          <p:cNvPicPr preferRelativeResize="0"/>
          <p:nvPr/>
        </p:nvPicPr>
        <p:blipFill>
          <a:blip r:embed="rId3">
            <a:alphaModFix/>
          </a:blip>
          <a:stretch>
            <a:fillRect/>
          </a:stretch>
        </p:blipFill>
        <p:spPr>
          <a:xfrm>
            <a:off x="4458408" y="1856098"/>
            <a:ext cx="3117551" cy="2416024"/>
          </a:xfrm>
          <a:prstGeom prst="rect">
            <a:avLst/>
          </a:prstGeom>
          <a:noFill/>
          <a:ln>
            <a:noFill/>
          </a:ln>
        </p:spPr>
      </p:pic>
      <p:sp>
        <p:nvSpPr>
          <p:cNvPr id="6" name="Shape 365"/>
          <p:cNvSpPr txBox="1"/>
          <p:nvPr/>
        </p:nvSpPr>
        <p:spPr>
          <a:xfrm>
            <a:off x="4377717" y="4292724"/>
            <a:ext cx="3907800" cy="440399"/>
          </a:xfrm>
          <a:prstGeom prst="rect">
            <a:avLst/>
          </a:prstGeom>
          <a:noFill/>
          <a:ln>
            <a:noFill/>
          </a:ln>
        </p:spPr>
        <p:txBody>
          <a:bodyPr lIns="91417" tIns="91417" rIns="91417" bIns="91417" anchor="t" anchorCtr="0">
            <a:noAutofit/>
          </a:bodyPr>
          <a:lstStyle/>
          <a:p>
            <a:r>
              <a:rPr lang="en" sz="600">
                <a:solidFill>
                  <a:srgbClr val="929292"/>
                </a:solidFill>
              </a:rPr>
              <a:t>Source: "Lightning3" by U.S. Air Force photo by Edward Aspera Jr. - United States Air Force, VIRIN 040304-F-0000S-002 (and VIRIN 060822-F-1111A-001).</a:t>
            </a:r>
          </a:p>
        </p:txBody>
      </p:sp>
    </p:spTree>
    <p:extLst>
      <p:ext uri="{BB962C8B-B14F-4D97-AF65-F5344CB8AC3E}">
        <p14:creationId xmlns:p14="http://schemas.microsoft.com/office/powerpoint/2010/main" val="201399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Infrastructure Test Automation</a:t>
            </a:r>
          </a:p>
        </p:txBody>
      </p:sp>
      <p:sp>
        <p:nvSpPr>
          <p:cNvPr id="5" name="Text Placeholder 4"/>
          <p:cNvSpPr>
            <a:spLocks noGrp="1"/>
          </p:cNvSpPr>
          <p:nvPr>
            <p:ph type="body" sz="quarter" idx="16"/>
          </p:nvPr>
        </p:nvSpPr>
        <p:spPr/>
        <p:txBody>
          <a:bodyPr/>
          <a:lstStyle/>
          <a:p>
            <a:endParaRPr lang="en-US"/>
          </a:p>
        </p:txBody>
      </p:sp>
      <p:sp>
        <p:nvSpPr>
          <p:cNvPr id="17" name="Text Placeholder 16"/>
          <p:cNvSpPr>
            <a:spLocks noGrp="1"/>
          </p:cNvSpPr>
          <p:nvPr>
            <p:ph idx="1"/>
          </p:nvPr>
        </p:nvSpPr>
        <p:spPr/>
        <p:txBody>
          <a:bodyPr/>
          <a:lstStyle/>
          <a:p>
            <a:pPr algn="ctr"/>
            <a:r>
              <a:rPr lang="en-US" sz="2400" dirty="0"/>
              <a:t>Infrastructure Testing Tools are not in abundance</a:t>
            </a:r>
          </a:p>
          <a:p>
            <a:pPr algn="ctr"/>
            <a:endParaRPr lang="en-US" sz="2400" dirty="0"/>
          </a:p>
          <a:p>
            <a:pPr algn="ctr"/>
            <a:r>
              <a:rPr lang="en-US" sz="2400" dirty="0" err="1"/>
              <a:t>Salesforce</a:t>
            </a:r>
            <a:r>
              <a:rPr lang="en-US" sz="2400" dirty="0"/>
              <a:t> QE Developed: </a:t>
            </a:r>
            <a:r>
              <a:rPr lang="en-US" sz="2400" dirty="0" err="1"/>
              <a:t>Rouster</a:t>
            </a:r>
            <a:endParaRPr lang="en-US" sz="2400" dirty="0"/>
          </a:p>
          <a:p>
            <a:pPr algn="ctr"/>
            <a:r>
              <a:rPr lang="en-US" sz="2400" dirty="0">
                <a:solidFill>
                  <a:srgbClr val="F1C300"/>
                </a:solidFill>
              </a:rPr>
              <a:t>https://github.com/chorankates/rouster </a:t>
            </a:r>
          </a:p>
          <a:p>
            <a:pPr algn="ctr"/>
            <a:r>
              <a:rPr lang="en-US" sz="2400" dirty="0"/>
              <a:t>Helps with Puppet Functional Tests</a:t>
            </a:r>
          </a:p>
        </p:txBody>
      </p:sp>
    </p:spTree>
    <p:extLst>
      <p:ext uri="{BB962C8B-B14F-4D97-AF65-F5344CB8AC3E}">
        <p14:creationId xmlns:p14="http://schemas.microsoft.com/office/powerpoint/2010/main" val="201399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p:cNvGraphicFramePr>
            <a:graphicFrameLocks noGrp="1"/>
          </p:cNvGraphicFramePr>
          <p:nvPr>
            <p:ph idx="1"/>
            <p:extLst>
              <p:ext uri="{D42A27DB-BD31-4B8C-83A1-F6EECF244321}">
                <p14:modId xmlns:p14="http://schemas.microsoft.com/office/powerpoint/2010/main" val="2949326187"/>
              </p:ext>
            </p:extLst>
          </p:nvPr>
        </p:nvGraphicFramePr>
        <p:xfrm>
          <a:off x="1000359" y="1200150"/>
          <a:ext cx="7304790" cy="3097336"/>
        </p:xfrm>
        <a:graphic>
          <a:graphicData uri="http://schemas.openxmlformats.org/drawingml/2006/table">
            <a:tbl>
              <a:tblPr firstRow="1" firstCol="1">
                <a:tableStyleId>{2D5ABB26-0587-4C30-8999-92F81FD0307C}</a:tableStyleId>
              </a:tblPr>
              <a:tblGrid>
                <a:gridCol w="2434930"/>
                <a:gridCol w="2434930"/>
                <a:gridCol w="2434930"/>
              </a:tblGrid>
              <a:tr h="7743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500" b="0" spc="0" baseline="0" dirty="0" smtClean="0">
                        <a:solidFill>
                          <a:schemeClr val="accent2"/>
                        </a:solidFill>
                        <a:latin typeface="+mn-lt"/>
                      </a:endParaRPr>
                    </a:p>
                  </a:txBody>
                  <a:tcPr marL="68598" marR="68598" marT="34290" marB="34290" anchor="ctr">
                    <a:lnB w="12700" cap="flat" cmpd="sng" algn="ctr">
                      <a:solidFill>
                        <a:schemeClr val="bg2"/>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0" kern="1200" spc="0" dirty="0" smtClean="0">
                          <a:solidFill>
                            <a:schemeClr val="tx2"/>
                          </a:solidFill>
                          <a:latin typeface="+mn-lt"/>
                          <a:ea typeface="+mn-ea"/>
                          <a:cs typeface="+mn-cs"/>
                        </a:rPr>
                        <a:t>Physical</a:t>
                      </a:r>
                    </a:p>
                  </a:txBody>
                  <a:tcPr marL="68598" marR="68598" marT="34290" marB="34290" anchor="ctr">
                    <a:lnB w="12700" cap="flat" cmpd="sng" algn="ctr">
                      <a:solidFill>
                        <a:schemeClr val="bg2"/>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spc="0" dirty="0" smtClean="0">
                          <a:solidFill>
                            <a:schemeClr val="tx2"/>
                          </a:solidFill>
                        </a:rPr>
                        <a:t>Puppet</a:t>
                      </a:r>
                      <a:r>
                        <a:rPr lang="en-US" sz="1500" spc="0" baseline="0" dirty="0" smtClean="0">
                          <a:solidFill>
                            <a:schemeClr val="tx2"/>
                          </a:solidFill>
                        </a:rPr>
                        <a:t> in a Box (PIAB)</a:t>
                      </a:r>
                      <a:endParaRPr lang="en-US" sz="1500" b="0" spc="0" dirty="0" smtClean="0">
                        <a:solidFill>
                          <a:schemeClr val="tx2"/>
                        </a:solidFill>
                        <a:latin typeface="+mn-lt"/>
                      </a:endParaRPr>
                    </a:p>
                  </a:txBody>
                  <a:tcPr marL="68598" marR="68598" marT="34290" marB="34290" anchor="ctr">
                    <a:lnB w="12700" cap="flat" cmpd="sng" algn="ctr">
                      <a:solidFill>
                        <a:schemeClr val="bg2"/>
                      </a:solidFill>
                      <a:prstDash val="solid"/>
                      <a:round/>
                      <a:headEnd type="none" w="med" len="med"/>
                      <a:tailEnd type="none" w="med" len="med"/>
                    </a:lnB>
                  </a:tcPr>
                </a:tc>
              </a:tr>
              <a:tr h="7743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accent1"/>
                          </a:solidFill>
                        </a:rPr>
                        <a:t>Cost</a:t>
                      </a:r>
                      <a:endParaRPr lang="en-US" sz="1400" b="0" kern="1200" dirty="0" smtClean="0">
                        <a:solidFill>
                          <a:schemeClr val="accent1"/>
                        </a:solidFill>
                        <a:latin typeface="+mn-lt"/>
                        <a:ea typeface="+mn-ea"/>
                        <a:cs typeface="+mn-cs"/>
                      </a:endParaRPr>
                    </a:p>
                  </a:txBody>
                  <a:tcPr marL="68598" marR="68598" marT="34290" marB="3429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accent2"/>
                          </a:solidFill>
                        </a:rPr>
                        <a:t>Up to millions</a:t>
                      </a:r>
                      <a:endParaRPr lang="en-US" sz="1400" kern="1200" dirty="0" smtClean="0">
                        <a:solidFill>
                          <a:schemeClr val="accent2"/>
                        </a:solidFill>
                        <a:latin typeface="+mn-lt"/>
                        <a:ea typeface="+mn-ea"/>
                        <a:cs typeface="+mn-cs"/>
                      </a:endParaRPr>
                    </a:p>
                  </a:txBody>
                  <a:tcPr marL="68598" marR="68598" marT="34290" marB="3429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accent2"/>
                          </a:solidFill>
                        </a:rPr>
                        <a:t>Free</a:t>
                      </a:r>
                      <a:endParaRPr lang="en-US" sz="1400" kern="1200" dirty="0" smtClean="0">
                        <a:solidFill>
                          <a:schemeClr val="accent2"/>
                        </a:solidFill>
                        <a:latin typeface="+mn-lt"/>
                        <a:ea typeface="+mn-ea"/>
                        <a:cs typeface="+mn-cs"/>
                      </a:endParaRPr>
                    </a:p>
                  </a:txBody>
                  <a:tcPr marL="68598" marR="68598" marT="34290" marB="3429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7743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accent1"/>
                          </a:solidFill>
                        </a:rPr>
                        <a:t>Lead Time</a:t>
                      </a:r>
                      <a:endParaRPr lang="en-US" sz="1400" b="0" kern="1200" dirty="0" smtClean="0">
                        <a:solidFill>
                          <a:schemeClr val="accent1"/>
                        </a:solidFill>
                        <a:latin typeface="+mn-lt"/>
                        <a:ea typeface="+mn-ea"/>
                        <a:cs typeface="+mn-cs"/>
                      </a:endParaRPr>
                    </a:p>
                  </a:txBody>
                  <a:tcPr marL="68598" marR="68598" marT="34290" marB="3429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accent2"/>
                          </a:solidFill>
                          <a:latin typeface="+mn-lt"/>
                          <a:ea typeface="+mn-ea"/>
                          <a:cs typeface="+mn-cs"/>
                        </a:rPr>
                        <a:t>Up</a:t>
                      </a:r>
                      <a:r>
                        <a:rPr lang="en-US" sz="1400" kern="1200" baseline="0" dirty="0" smtClean="0">
                          <a:solidFill>
                            <a:schemeClr val="accent2"/>
                          </a:solidFill>
                          <a:latin typeface="+mn-lt"/>
                          <a:ea typeface="+mn-ea"/>
                          <a:cs typeface="+mn-cs"/>
                        </a:rPr>
                        <a:t> to weeks or months</a:t>
                      </a:r>
                      <a:endParaRPr lang="en-US" sz="1400" kern="1200" dirty="0" smtClean="0">
                        <a:solidFill>
                          <a:schemeClr val="accent2"/>
                        </a:solidFill>
                        <a:latin typeface="+mn-lt"/>
                        <a:ea typeface="+mn-ea"/>
                        <a:cs typeface="+mn-cs"/>
                      </a:endParaRPr>
                    </a:p>
                  </a:txBody>
                  <a:tcPr marL="68598" marR="68598" marT="34290" marB="3429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accent2"/>
                          </a:solidFill>
                        </a:rPr>
                        <a:t>Minutes</a:t>
                      </a:r>
                      <a:endParaRPr lang="en-US" sz="1400" kern="1200" dirty="0" smtClean="0">
                        <a:solidFill>
                          <a:schemeClr val="accent2"/>
                        </a:solidFill>
                        <a:latin typeface="+mn-lt"/>
                        <a:ea typeface="+mn-ea"/>
                        <a:cs typeface="+mn-cs"/>
                      </a:endParaRPr>
                    </a:p>
                  </a:txBody>
                  <a:tcPr marL="68598" marR="68598" marT="34290" marB="3429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7743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accent1"/>
                          </a:solidFill>
                        </a:rPr>
                        <a:t>Management</a:t>
                      </a:r>
                      <a:endParaRPr lang="en-US" sz="1400" b="0" kern="1200" dirty="0" smtClean="0">
                        <a:solidFill>
                          <a:schemeClr val="accent1"/>
                        </a:solidFill>
                        <a:latin typeface="+mn-lt"/>
                        <a:ea typeface="+mn-ea"/>
                        <a:cs typeface="+mn-cs"/>
                      </a:endParaRPr>
                    </a:p>
                  </a:txBody>
                  <a:tcPr marL="68598" marR="68598" marT="34290" marB="3429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accent2"/>
                          </a:solidFill>
                          <a:latin typeface="+mn-lt"/>
                          <a:ea typeface="+mn-ea"/>
                          <a:cs typeface="+mn-cs"/>
                        </a:rPr>
                        <a:t>Functional</a:t>
                      </a:r>
                      <a:r>
                        <a:rPr lang="en-US" sz="1400" kern="1200" baseline="0" dirty="0" smtClean="0">
                          <a:solidFill>
                            <a:schemeClr val="accent2"/>
                          </a:solidFill>
                          <a:latin typeface="+mn-lt"/>
                          <a:ea typeface="+mn-ea"/>
                          <a:cs typeface="+mn-cs"/>
                        </a:rPr>
                        <a:t> roles</a:t>
                      </a:r>
                      <a:endParaRPr lang="en-US" sz="1400" kern="1200" dirty="0" smtClean="0">
                        <a:solidFill>
                          <a:schemeClr val="accent2"/>
                        </a:solidFill>
                        <a:latin typeface="+mn-lt"/>
                        <a:ea typeface="+mn-ea"/>
                        <a:cs typeface="+mn-cs"/>
                      </a:endParaRPr>
                    </a:p>
                  </a:txBody>
                  <a:tcPr marL="68598" marR="68598" marT="34290" marB="3429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accent2"/>
                          </a:solidFill>
                        </a:rPr>
                        <a:t>Yourself!</a:t>
                      </a:r>
                      <a:endParaRPr lang="en-US" sz="1400" kern="1200" dirty="0" smtClean="0">
                        <a:solidFill>
                          <a:schemeClr val="accent2"/>
                        </a:solidFill>
                        <a:latin typeface="+mn-lt"/>
                        <a:ea typeface="+mn-ea"/>
                        <a:cs typeface="+mn-cs"/>
                      </a:endParaRPr>
                    </a:p>
                  </a:txBody>
                  <a:tcPr marL="68598" marR="68598" marT="34290" marB="34290"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 name="Title 1"/>
          <p:cNvSpPr>
            <a:spLocks noGrp="1"/>
          </p:cNvSpPr>
          <p:nvPr>
            <p:ph type="title"/>
          </p:nvPr>
        </p:nvSpPr>
        <p:spPr/>
        <p:txBody>
          <a:bodyPr/>
          <a:lstStyle/>
          <a:p>
            <a:r>
              <a:rPr lang="en-US" dirty="0" smtClean="0"/>
              <a:t>Infrastructure Test Environments</a:t>
            </a:r>
            <a:endParaRPr lang="en-US" dirty="0"/>
          </a:p>
        </p:txBody>
      </p:sp>
      <p:sp>
        <p:nvSpPr>
          <p:cNvPr id="6" name="Text Placeholder 5"/>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415369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92" name="Shape 392"/>
          <p:cNvSpPr txBox="1"/>
          <p:nvPr/>
        </p:nvSpPr>
        <p:spPr>
          <a:xfrm>
            <a:off x="0" y="4731602"/>
            <a:ext cx="9144000" cy="488099"/>
          </a:xfrm>
          <a:prstGeom prst="rect">
            <a:avLst/>
          </a:prstGeom>
          <a:noFill/>
          <a:ln>
            <a:noFill/>
          </a:ln>
        </p:spPr>
        <p:txBody>
          <a:bodyPr lIns="91417" tIns="91417" rIns="91417" bIns="91417" anchor="ctr" anchorCtr="0">
            <a:noAutofit/>
          </a:bodyPr>
          <a:lstStyle/>
          <a:p>
            <a:endParaRPr lang="en" sz="800" dirty="0">
              <a:solidFill>
                <a:srgbClr val="999999"/>
              </a:solidFill>
            </a:endParaRPr>
          </a:p>
        </p:txBody>
      </p:sp>
      <p:sp>
        <p:nvSpPr>
          <p:cNvPr id="2" name="Title 1"/>
          <p:cNvSpPr>
            <a:spLocks noGrp="1"/>
          </p:cNvSpPr>
          <p:nvPr>
            <p:ph type="title"/>
          </p:nvPr>
        </p:nvSpPr>
        <p:spPr/>
        <p:txBody>
          <a:bodyPr/>
          <a:lstStyle/>
          <a:p>
            <a:r>
              <a:rPr lang="en-US" sz="3200" dirty="0"/>
              <a:t>What Ops Hears</a:t>
            </a:r>
          </a:p>
        </p:txBody>
      </p:sp>
      <p:sp>
        <p:nvSpPr>
          <p:cNvPr id="7" name="Content Placeholder 6"/>
          <p:cNvSpPr>
            <a:spLocks noGrp="1"/>
          </p:cNvSpPr>
          <p:nvPr>
            <p:ph idx="1"/>
          </p:nvPr>
        </p:nvSpPr>
        <p:spPr/>
        <p:txBody>
          <a:bodyPr/>
          <a:lstStyle/>
          <a:p>
            <a:pPr>
              <a:buNone/>
            </a:pPr>
            <a:endParaRPr lang="en-US" dirty="0"/>
          </a:p>
        </p:txBody>
      </p:sp>
      <p:pic>
        <p:nvPicPr>
          <p:cNvPr id="9" name="Picture 8" descr="Motorola_Pager_LX2_plus.png"/>
          <p:cNvPicPr>
            <a:picLocks noChangeAspect="1"/>
          </p:cNvPicPr>
          <p:nvPr/>
        </p:nvPicPr>
        <p:blipFill>
          <a:blip r:embed="rId3"/>
          <a:stretch>
            <a:fillRect/>
          </a:stretch>
        </p:blipFill>
        <p:spPr>
          <a:xfrm>
            <a:off x="253815" y="1201296"/>
            <a:ext cx="4246588" cy="2835210"/>
          </a:xfrm>
          <a:prstGeom prst="rect">
            <a:avLst/>
          </a:prstGeom>
        </p:spPr>
      </p:pic>
      <p:pic>
        <p:nvPicPr>
          <p:cNvPr id="11" name="Picture 10" descr="Motorola_Pager_LX2_plus.png"/>
          <p:cNvPicPr>
            <a:picLocks noChangeAspect="1"/>
          </p:cNvPicPr>
          <p:nvPr/>
        </p:nvPicPr>
        <p:blipFill>
          <a:blip r:embed="rId3"/>
          <a:stretch>
            <a:fillRect/>
          </a:stretch>
        </p:blipFill>
        <p:spPr>
          <a:xfrm>
            <a:off x="4652803" y="1201296"/>
            <a:ext cx="4246588" cy="283521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3"/>
          <p:cNvSpPr txBox="1">
            <a:spLocks noGrp="1"/>
          </p:cNvSpPr>
          <p:nvPr>
            <p:ph type="title"/>
          </p:nvPr>
        </p:nvSpPr>
        <p:spPr>
          <a:xfrm>
            <a:off x="253814" y="68041"/>
            <a:ext cx="8638901" cy="681032"/>
          </a:xfrm>
          <a:prstGeom prst="rect">
            <a:avLst/>
          </a:prstGeom>
        </p:spPr>
        <p:txBody>
          <a:bodyPr lIns="68569" tIns="68569" rIns="68569" bIns="68569" anchor="b" anchorCtr="0">
            <a:noAutofit/>
          </a:bodyPr>
          <a:lstStyle/>
          <a:p>
            <a:pPr>
              <a:spcBef>
                <a:spcPts val="0"/>
              </a:spcBef>
            </a:pPr>
            <a:r>
              <a:rPr lang="en" sz="3200" dirty="0">
                <a:solidFill>
                  <a:srgbClr val="FFFFFF"/>
                </a:solidFill>
              </a:rPr>
              <a:t>Safe Harbor</a:t>
            </a:r>
          </a:p>
        </p:txBody>
      </p:sp>
      <p:sp>
        <p:nvSpPr>
          <p:cNvPr id="9" name="Shape 264"/>
          <p:cNvSpPr txBox="1">
            <a:spLocks noGrp="1"/>
          </p:cNvSpPr>
          <p:nvPr>
            <p:ph type="body" sz="quarter" idx="16"/>
          </p:nvPr>
        </p:nvSpPr>
        <p:spPr>
          <a:xfrm>
            <a:off x="253812" y="765811"/>
            <a:ext cx="8615892" cy="253916"/>
          </a:xfrm>
          <a:prstGeom prst="rect">
            <a:avLst/>
          </a:prstGeom>
        </p:spPr>
        <p:txBody>
          <a:bodyPr lIns="68569" tIns="68569" rIns="68569" bIns="68569" anchor="t" anchorCtr="0">
            <a:noAutofit/>
          </a:bodyPr>
          <a:lstStyle/>
          <a:p>
            <a:pPr>
              <a:lnSpc>
                <a:spcPct val="115000"/>
              </a:lnSpc>
              <a:buClr>
                <a:schemeClr val="dk1"/>
              </a:buClr>
              <a:buSzPct val="122222"/>
            </a:pPr>
            <a:r>
              <a:rPr lang="en" sz="900" dirty="0">
                <a:solidFill>
                  <a:srgbClr val="FFFFFF"/>
                </a:solidFill>
              </a:rPr>
              <a:t>Safe harbor statement under the Private Securities Litigation Reform Act of 1995:</a:t>
            </a:r>
          </a:p>
          <a:p>
            <a:pPr>
              <a:lnSpc>
                <a:spcPct val="115000"/>
              </a:lnSpc>
              <a:buClr>
                <a:schemeClr val="dk1"/>
              </a:buClr>
              <a:buSzPct val="122222"/>
            </a:pPr>
            <a:r>
              <a:rPr lang="en" sz="900" dirty="0">
                <a:solidFill>
                  <a:srgbClr val="FFFFFF"/>
                </a:solidFill>
              </a:rPr>
              <a:t> </a:t>
            </a:r>
          </a:p>
          <a:p>
            <a:pPr>
              <a:lnSpc>
                <a:spcPct val="115000"/>
              </a:lnSpc>
              <a:buClr>
                <a:schemeClr val="dk1"/>
              </a:buClr>
              <a:buSzPct val="122222"/>
            </a:pPr>
            <a:r>
              <a:rPr lang="en" sz="900" dirty="0">
                <a:solidFill>
                  <a:srgbClr val="FFFFFF"/>
                </a:solidFill>
              </a:rPr>
              <a:t>This presentation may contain forward-looking statements that involve risks, uncertainties, and assumptions. If any such uncertainties materialize or if any of the assumptions proves incorrect, the results of salesforce.com, inc.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a:lnSpc>
                <a:spcPct val="115000"/>
              </a:lnSpc>
              <a:buClr>
                <a:schemeClr val="dk1"/>
              </a:buClr>
              <a:buSzPct val="122222"/>
            </a:pPr>
            <a:r>
              <a:rPr lang="en" sz="900" dirty="0">
                <a:solidFill>
                  <a:srgbClr val="FFFFFF"/>
                </a:solidFill>
              </a:rPr>
              <a:t> </a:t>
            </a:r>
          </a:p>
          <a:p>
            <a:pPr>
              <a:lnSpc>
                <a:spcPct val="115000"/>
              </a:lnSpc>
              <a:buClr>
                <a:schemeClr val="dk1"/>
              </a:buClr>
              <a:buSzPct val="122222"/>
            </a:pPr>
            <a:r>
              <a:rPr lang="en" sz="900" dirty="0">
                <a:solidFill>
                  <a:srgbClr val="FFFFFF"/>
                </a:solidFill>
              </a:rPr>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non-salesforce.com products, and utilization and selling to larger enterprise customers. Further information on potential factors that could affect the financial results of salesforce.com, inc.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a:lnSpc>
                <a:spcPct val="115000"/>
              </a:lnSpc>
              <a:buClr>
                <a:schemeClr val="dk1"/>
              </a:buClr>
              <a:buSzPct val="122222"/>
            </a:pPr>
            <a:r>
              <a:rPr lang="en" sz="900" dirty="0">
                <a:solidFill>
                  <a:srgbClr val="FFFFFF"/>
                </a:solidFill>
              </a:rPr>
              <a:t> </a:t>
            </a:r>
          </a:p>
          <a:p>
            <a:pPr>
              <a:lnSpc>
                <a:spcPct val="115000"/>
              </a:lnSpc>
              <a:buClr>
                <a:schemeClr val="dk1"/>
              </a:buClr>
              <a:buSzPct val="122222"/>
            </a:pPr>
            <a:r>
              <a:rPr lang="en" sz="900" dirty="0">
                <a:solidFill>
                  <a:srgbClr val="FFFFFF"/>
                </a:solidFill>
              </a:rPr>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Salesforce.com, inc. assumes no obligation and does not intend to update these forward-looking statements.</a:t>
            </a:r>
          </a:p>
          <a:p>
            <a:pPr>
              <a:spcBef>
                <a:spcPts val="0"/>
              </a:spcBef>
            </a:pPr>
            <a:endParaRPr sz="900" dirty="0">
              <a:solidFill>
                <a:srgbClr val="FFFFFF"/>
              </a:solidFill>
            </a:endParaRPr>
          </a:p>
        </p:txBody>
      </p:sp>
    </p:spTree>
    <p:extLst>
      <p:ext uri="{BB962C8B-B14F-4D97-AF65-F5344CB8AC3E}">
        <p14:creationId xmlns:p14="http://schemas.microsoft.com/office/powerpoint/2010/main" val="169858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How to Bring Ops In</a:t>
            </a:r>
          </a:p>
        </p:txBody>
      </p:sp>
      <p:sp>
        <p:nvSpPr>
          <p:cNvPr id="6" name="Text Placeholder 5"/>
          <p:cNvSpPr>
            <a:spLocks noGrp="1"/>
          </p:cNvSpPr>
          <p:nvPr>
            <p:ph type="body" sz="quarter" idx="16"/>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398" name="Shape 398"/>
          <p:cNvPicPr preferRelativeResize="0"/>
          <p:nvPr/>
        </p:nvPicPr>
        <p:blipFill rotWithShape="1">
          <a:blip r:embed="rId3">
            <a:alphaModFix/>
          </a:blip>
          <a:srcRect/>
          <a:stretch/>
        </p:blipFill>
        <p:spPr>
          <a:xfrm>
            <a:off x="2140826" y="820133"/>
            <a:ext cx="4871100" cy="36534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QE Collaboration with Ops</a:t>
            </a:r>
          </a:p>
        </p:txBody>
      </p:sp>
      <p:sp>
        <p:nvSpPr>
          <p:cNvPr id="5" name="Text Placeholder 4"/>
          <p:cNvSpPr>
            <a:spLocks noGrp="1"/>
          </p:cNvSpPr>
          <p:nvPr>
            <p:ph type="body" sz="quarter" idx="16"/>
          </p:nvPr>
        </p:nvSpPr>
        <p:spPr/>
        <p:txBody>
          <a:bodyPr/>
          <a:lstStyle/>
          <a:p>
            <a:endParaRPr lang="en-US"/>
          </a:p>
        </p:txBody>
      </p:sp>
      <p:sp>
        <p:nvSpPr>
          <p:cNvPr id="17" name="Text Placeholder 16"/>
          <p:cNvSpPr>
            <a:spLocks noGrp="1"/>
          </p:cNvSpPr>
          <p:nvPr>
            <p:ph idx="1"/>
          </p:nvPr>
        </p:nvSpPr>
        <p:spPr/>
        <p:txBody>
          <a:bodyPr/>
          <a:lstStyle/>
          <a:p>
            <a:pPr lvl="1"/>
            <a:r>
              <a:rPr lang="en-US" sz="2400" dirty="0" smtClean="0"/>
              <a:t>Table </a:t>
            </a:r>
            <a:r>
              <a:rPr lang="en-US" sz="2400" dirty="0"/>
              <a:t>Top Exercises</a:t>
            </a:r>
          </a:p>
          <a:p>
            <a:pPr lvl="1"/>
            <a:r>
              <a:rPr lang="en-US" sz="2400" dirty="0"/>
              <a:t>Game </a:t>
            </a:r>
            <a:r>
              <a:rPr lang="en-US" sz="2400" dirty="0" smtClean="0"/>
              <a:t>Days</a:t>
            </a:r>
          </a:p>
          <a:p>
            <a:pPr lvl="1"/>
            <a:endParaRPr lang="en-US" sz="2000" dirty="0"/>
          </a:p>
          <a:p>
            <a:pPr lvl="1"/>
            <a:endParaRPr lang="en-US" sz="2000" dirty="0" smtClean="0"/>
          </a:p>
          <a:p>
            <a:pPr marL="0" lvl="1" indent="0" algn="ctr">
              <a:buNone/>
            </a:pPr>
            <a:r>
              <a:rPr lang="en-US" sz="2800" dirty="0"/>
              <a:t> “QE tries to break the system”</a:t>
            </a:r>
          </a:p>
        </p:txBody>
      </p:sp>
    </p:spTree>
    <p:extLst>
      <p:ext uri="{BB962C8B-B14F-4D97-AF65-F5344CB8AC3E}">
        <p14:creationId xmlns:p14="http://schemas.microsoft.com/office/powerpoint/2010/main" val="241797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Destructive Testing Metrics</a:t>
            </a:r>
          </a:p>
        </p:txBody>
      </p:sp>
      <p:sp>
        <p:nvSpPr>
          <p:cNvPr id="2" name="Text Placeholder 1"/>
          <p:cNvSpPr>
            <a:spLocks noGrp="1"/>
          </p:cNvSpPr>
          <p:nvPr>
            <p:ph type="body" sz="quarter" idx="16"/>
          </p:nvPr>
        </p:nvSpPr>
        <p:spPr/>
        <p:txBody>
          <a:bodyPr/>
          <a:lstStyle/>
          <a:p>
            <a:r>
              <a:rPr lang="en-US" sz="2400" dirty="0" smtClean="0"/>
              <a:t>Destructive testing is a normal part of service deployment</a:t>
            </a:r>
            <a:endParaRPr lang="en-US" sz="2400" dirty="0"/>
          </a:p>
        </p:txBody>
      </p:sp>
      <p:sp>
        <p:nvSpPr>
          <p:cNvPr id="17" name="Text Placeholder 16"/>
          <p:cNvSpPr>
            <a:spLocks noGrp="1"/>
          </p:cNvSpPr>
          <p:nvPr>
            <p:ph idx="1"/>
          </p:nvPr>
        </p:nvSpPr>
        <p:spPr/>
        <p:txBody>
          <a:bodyPr/>
          <a:lstStyle/>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a:p>
        </p:txBody>
      </p:sp>
      <p:pic>
        <p:nvPicPr>
          <p:cNvPr id="5" name="Shape 411"/>
          <p:cNvPicPr preferRelativeResize="0"/>
          <p:nvPr/>
        </p:nvPicPr>
        <p:blipFill rotWithShape="1">
          <a:blip r:embed="rId3">
            <a:alphaModFix/>
          </a:blip>
          <a:srcRect t="17252"/>
          <a:stretch/>
        </p:blipFill>
        <p:spPr>
          <a:xfrm>
            <a:off x="503889" y="1363732"/>
            <a:ext cx="7981575" cy="3103724"/>
          </a:xfrm>
          <a:prstGeom prst="rect">
            <a:avLst/>
          </a:prstGeom>
          <a:noFill/>
          <a:ln>
            <a:noFill/>
          </a:ln>
        </p:spPr>
      </p:pic>
    </p:spTree>
    <p:extLst>
      <p:ext uri="{BB962C8B-B14F-4D97-AF65-F5344CB8AC3E}">
        <p14:creationId xmlns:p14="http://schemas.microsoft.com/office/powerpoint/2010/main" val="241797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9" name="Shape 419"/>
          <p:cNvSpPr txBox="1"/>
          <p:nvPr/>
        </p:nvSpPr>
        <p:spPr>
          <a:xfrm>
            <a:off x="0" y="4676502"/>
            <a:ext cx="9144000" cy="488099"/>
          </a:xfrm>
          <a:prstGeom prst="rect">
            <a:avLst/>
          </a:prstGeom>
          <a:noFill/>
          <a:ln>
            <a:noFill/>
          </a:ln>
        </p:spPr>
        <p:txBody>
          <a:bodyPr lIns="91417" tIns="91417" rIns="91417" bIns="91417" anchor="ctr" anchorCtr="0">
            <a:noAutofit/>
          </a:bodyPr>
          <a:lstStyle/>
          <a:p>
            <a:endParaRPr lang="en" sz="800" dirty="0">
              <a:solidFill>
                <a:srgbClr val="999999"/>
              </a:solidFill>
            </a:endParaRPr>
          </a:p>
        </p:txBody>
      </p:sp>
      <p:sp>
        <p:nvSpPr>
          <p:cNvPr id="3" name="Title 2"/>
          <p:cNvSpPr>
            <a:spLocks noGrp="1"/>
          </p:cNvSpPr>
          <p:nvPr>
            <p:ph type="title"/>
          </p:nvPr>
        </p:nvSpPr>
        <p:spPr/>
        <p:txBody>
          <a:bodyPr/>
          <a:lstStyle/>
          <a:p>
            <a:r>
              <a:rPr lang="en-US" sz="3200" dirty="0"/>
              <a:t>What Security Hears</a:t>
            </a:r>
          </a:p>
        </p:txBody>
      </p:sp>
      <p:sp>
        <p:nvSpPr>
          <p:cNvPr id="9" name="Text Placeholder 8"/>
          <p:cNvSpPr>
            <a:spLocks noGrp="1"/>
          </p:cNvSpPr>
          <p:nvPr>
            <p:ph type="body" sz="quarter" idx="16"/>
          </p:nvPr>
        </p:nvSpPr>
        <p:spPr/>
        <p:txBody>
          <a:bodyPr/>
          <a:lstStyle/>
          <a:p>
            <a:endParaRPr lang="en-US"/>
          </a:p>
        </p:txBody>
      </p:sp>
      <p:pic>
        <p:nvPicPr>
          <p:cNvPr id="10" name="Picture 9" descr="Motorola_Pager_LX2_plus.png"/>
          <p:cNvPicPr>
            <a:picLocks noChangeAspect="1"/>
          </p:cNvPicPr>
          <p:nvPr/>
        </p:nvPicPr>
        <p:blipFill>
          <a:blip r:embed="rId3"/>
          <a:stretch>
            <a:fillRect/>
          </a:stretch>
        </p:blipFill>
        <p:spPr>
          <a:xfrm>
            <a:off x="41658" y="1823462"/>
            <a:ext cx="3034114" cy="2025709"/>
          </a:xfrm>
          <a:prstGeom prst="rect">
            <a:avLst/>
          </a:prstGeom>
        </p:spPr>
      </p:pic>
      <p:pic>
        <p:nvPicPr>
          <p:cNvPr id="13" name="Picture 12" descr="Motorola_Pager_LX2_plus.png"/>
          <p:cNvPicPr>
            <a:picLocks noChangeAspect="1"/>
          </p:cNvPicPr>
          <p:nvPr/>
        </p:nvPicPr>
        <p:blipFill>
          <a:blip r:embed="rId3"/>
          <a:stretch>
            <a:fillRect/>
          </a:stretch>
        </p:blipFill>
        <p:spPr>
          <a:xfrm>
            <a:off x="3075772" y="1823462"/>
            <a:ext cx="3034114" cy="2025709"/>
          </a:xfrm>
          <a:prstGeom prst="rect">
            <a:avLst/>
          </a:prstGeom>
        </p:spPr>
      </p:pic>
      <p:pic>
        <p:nvPicPr>
          <p:cNvPr id="14" name="Picture 13" descr="Motorola_Pager_LX2_plus.png"/>
          <p:cNvPicPr>
            <a:picLocks noChangeAspect="1"/>
          </p:cNvPicPr>
          <p:nvPr/>
        </p:nvPicPr>
        <p:blipFill>
          <a:blip r:embed="rId3"/>
          <a:stretch>
            <a:fillRect/>
          </a:stretch>
        </p:blipFill>
        <p:spPr>
          <a:xfrm>
            <a:off x="6109886" y="1823462"/>
            <a:ext cx="3034114" cy="2025709"/>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How to Bring Security In</a:t>
            </a:r>
          </a:p>
        </p:txBody>
      </p:sp>
      <p:sp>
        <p:nvSpPr>
          <p:cNvPr id="5" name="Text Placeholder 4"/>
          <p:cNvSpPr>
            <a:spLocks noGrp="1"/>
          </p:cNvSpPr>
          <p:nvPr>
            <p:ph type="body" sz="quarter" idx="16"/>
          </p:nvPr>
        </p:nvSpPr>
        <p:spPr/>
        <p:txBody>
          <a:bodyPr/>
          <a:lstStyle/>
          <a:p>
            <a:endParaRPr lang="en-US"/>
          </a:p>
        </p:txBody>
      </p:sp>
      <p:sp>
        <p:nvSpPr>
          <p:cNvPr id="17" name="Text Placeholder 16"/>
          <p:cNvSpPr>
            <a:spLocks noGrp="1"/>
          </p:cNvSpPr>
          <p:nvPr>
            <p:ph idx="1"/>
          </p:nvPr>
        </p:nvSpPr>
        <p:spPr/>
        <p:txBody>
          <a:bodyPr/>
          <a:lstStyle/>
          <a:p>
            <a:pPr lvl="1"/>
            <a:r>
              <a:rPr lang="en-US" sz="2400" dirty="0" smtClean="0"/>
              <a:t>Offer </a:t>
            </a:r>
            <a:r>
              <a:rPr lang="en-US" sz="2400" dirty="0"/>
              <a:t>them a spot early in the process</a:t>
            </a:r>
          </a:p>
          <a:p>
            <a:pPr lvl="1"/>
            <a:r>
              <a:rPr lang="en-US" sz="2400" dirty="0"/>
              <a:t>Collaborate </a:t>
            </a:r>
            <a:r>
              <a:rPr lang="en-US" sz="2400" dirty="0" smtClean="0"/>
              <a:t>throughout</a:t>
            </a:r>
            <a:endParaRPr lang="en-US" sz="2400" dirty="0"/>
          </a:p>
        </p:txBody>
      </p:sp>
    </p:spTree>
    <p:extLst>
      <p:ext uri="{BB962C8B-B14F-4D97-AF65-F5344CB8AC3E}">
        <p14:creationId xmlns:p14="http://schemas.microsoft.com/office/powerpoint/2010/main" val="241797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QE Collaboration with Security</a:t>
            </a:r>
          </a:p>
        </p:txBody>
      </p:sp>
      <p:sp>
        <p:nvSpPr>
          <p:cNvPr id="7" name="Text Placeholder 6"/>
          <p:cNvSpPr>
            <a:spLocks noGrp="1"/>
          </p:cNvSpPr>
          <p:nvPr>
            <p:ph type="body" sz="quarter" idx="16"/>
          </p:nvPr>
        </p:nvSpPr>
        <p:spPr/>
        <p:txBody>
          <a:bodyPr/>
          <a:lstStyle/>
          <a:p>
            <a:endParaRPr lang="en-US"/>
          </a:p>
        </p:txBody>
      </p:sp>
      <p:sp>
        <p:nvSpPr>
          <p:cNvPr id="17" name="Text Placeholder 16"/>
          <p:cNvSpPr>
            <a:spLocks noGrp="1"/>
          </p:cNvSpPr>
          <p:nvPr>
            <p:ph idx="1"/>
          </p:nvPr>
        </p:nvSpPr>
        <p:spPr/>
        <p:txBody>
          <a:bodyPr/>
          <a:lstStyle/>
          <a:p>
            <a:pPr lvl="1"/>
            <a:r>
              <a:rPr lang="en-US" sz="2400" dirty="0" smtClean="0"/>
              <a:t>Security </a:t>
            </a:r>
            <a:r>
              <a:rPr lang="en-US" sz="2400" dirty="0"/>
              <a:t>Experts involved in design</a:t>
            </a:r>
          </a:p>
          <a:p>
            <a:pPr lvl="1"/>
            <a:r>
              <a:rPr lang="en-US" sz="2400" dirty="0"/>
              <a:t>Security Testing Experts</a:t>
            </a:r>
          </a:p>
          <a:p>
            <a:pPr lvl="1"/>
            <a:r>
              <a:rPr lang="en-US" sz="2400" dirty="0"/>
              <a:t>Security </a:t>
            </a:r>
            <a:r>
              <a:rPr lang="en-US" sz="2400" dirty="0" smtClean="0"/>
              <a:t>Tools</a:t>
            </a:r>
            <a:endParaRPr lang="en-US" sz="2400" dirty="0"/>
          </a:p>
        </p:txBody>
      </p:sp>
      <p:pic>
        <p:nvPicPr>
          <p:cNvPr id="5" name="Shape 433"/>
          <p:cNvPicPr preferRelativeResize="0"/>
          <p:nvPr/>
        </p:nvPicPr>
        <p:blipFill>
          <a:blip r:embed="rId3">
            <a:alphaModFix/>
          </a:blip>
          <a:stretch>
            <a:fillRect/>
          </a:stretch>
        </p:blipFill>
        <p:spPr>
          <a:xfrm>
            <a:off x="4547182" y="1856098"/>
            <a:ext cx="4154274" cy="2336800"/>
          </a:xfrm>
          <a:prstGeom prst="rect">
            <a:avLst/>
          </a:prstGeom>
          <a:noFill/>
          <a:ln>
            <a:noFill/>
          </a:ln>
        </p:spPr>
      </p:pic>
      <p:sp>
        <p:nvSpPr>
          <p:cNvPr id="6" name="Shape 434"/>
          <p:cNvSpPr txBox="1"/>
          <p:nvPr/>
        </p:nvSpPr>
        <p:spPr>
          <a:xfrm>
            <a:off x="4613859" y="4194448"/>
            <a:ext cx="4232399" cy="211800"/>
          </a:xfrm>
          <a:prstGeom prst="rect">
            <a:avLst/>
          </a:prstGeom>
          <a:noFill/>
          <a:ln>
            <a:noFill/>
          </a:ln>
        </p:spPr>
        <p:txBody>
          <a:bodyPr lIns="91417" tIns="91417" rIns="91417" bIns="91417" anchor="t" anchorCtr="0">
            <a:noAutofit/>
          </a:bodyPr>
          <a:lstStyle/>
          <a:p>
            <a:r>
              <a:rPr lang="en" sz="600" dirty="0">
                <a:solidFill>
                  <a:schemeClr val="tx1">
                    <a:lumMod val="50000"/>
                    <a:lumOff val="50000"/>
                  </a:schemeClr>
                </a:solidFill>
              </a:rPr>
              <a:t>Source: http://commons.wikimedia.org/wiki/File:Safe_icon.jpg#mediaviewer/File:Safe_icon.jpg</a:t>
            </a:r>
          </a:p>
        </p:txBody>
      </p:sp>
    </p:spTree>
    <p:extLst>
      <p:ext uri="{BB962C8B-B14F-4D97-AF65-F5344CB8AC3E}">
        <p14:creationId xmlns:p14="http://schemas.microsoft.com/office/powerpoint/2010/main" val="301307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Issue Remediation</a:t>
            </a:r>
          </a:p>
        </p:txBody>
      </p:sp>
      <p:sp>
        <p:nvSpPr>
          <p:cNvPr id="5" name="Text Placeholder 4"/>
          <p:cNvSpPr>
            <a:spLocks noGrp="1"/>
          </p:cNvSpPr>
          <p:nvPr>
            <p:ph type="body" sz="quarter" idx="16"/>
          </p:nvPr>
        </p:nvSpPr>
        <p:spPr/>
        <p:txBody>
          <a:bodyPr/>
          <a:lstStyle/>
          <a:p>
            <a:endParaRPr lang="en-US"/>
          </a:p>
        </p:txBody>
      </p:sp>
      <p:sp>
        <p:nvSpPr>
          <p:cNvPr id="17" name="Text Placeholder 16"/>
          <p:cNvSpPr>
            <a:spLocks noGrp="1"/>
          </p:cNvSpPr>
          <p:nvPr>
            <p:ph idx="1"/>
          </p:nvPr>
        </p:nvSpPr>
        <p:spPr/>
        <p:txBody>
          <a:bodyPr/>
          <a:lstStyle/>
          <a:p>
            <a:pPr lvl="1"/>
            <a:r>
              <a:rPr lang="en-US" sz="2400" dirty="0" smtClean="0"/>
              <a:t>Fix </a:t>
            </a:r>
            <a:r>
              <a:rPr lang="en-US" sz="2400" dirty="0"/>
              <a:t>deployed in just hours</a:t>
            </a:r>
          </a:p>
          <a:p>
            <a:pPr lvl="1"/>
            <a:r>
              <a:rPr lang="en-US" sz="2400" dirty="0"/>
              <a:t>Change management considers Puppet changes “standard”</a:t>
            </a:r>
          </a:p>
          <a:p>
            <a:pPr lvl="1"/>
            <a:r>
              <a:rPr lang="en-US" sz="2400" dirty="0"/>
              <a:t>Non-puppet managed hosts still go through traditional change </a:t>
            </a:r>
            <a:r>
              <a:rPr lang="en-US" sz="2400" dirty="0" smtClean="0"/>
              <a:t>management</a:t>
            </a:r>
            <a:endParaRPr lang="en-US" sz="2400" dirty="0"/>
          </a:p>
        </p:txBody>
      </p:sp>
    </p:spTree>
    <p:extLst>
      <p:ext uri="{BB962C8B-B14F-4D97-AF65-F5344CB8AC3E}">
        <p14:creationId xmlns:p14="http://schemas.microsoft.com/office/powerpoint/2010/main" val="301307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Future: </a:t>
            </a:r>
            <a:r>
              <a:rPr lang="en-US" sz="3200" dirty="0" err="1"/>
              <a:t>DevOps</a:t>
            </a:r>
            <a:r>
              <a:rPr lang="en-US" sz="3200" dirty="0"/>
              <a:t> and Quality</a:t>
            </a:r>
          </a:p>
        </p:txBody>
      </p:sp>
      <p:sp>
        <p:nvSpPr>
          <p:cNvPr id="17" name="Text Placeholder 16"/>
          <p:cNvSpPr>
            <a:spLocks noGrp="1"/>
          </p:cNvSpPr>
          <p:nvPr>
            <p:ph type="body" sz="quarter" idx="16"/>
          </p:nvPr>
        </p:nvSpPr>
        <p:spPr/>
        <p:txBody>
          <a:bodyPr/>
          <a:lstStyle/>
          <a:p>
            <a:pPr lvl="1"/>
            <a:r>
              <a:rPr lang="en-US" sz="2400" dirty="0" smtClean="0"/>
              <a:t>Service </a:t>
            </a:r>
            <a:r>
              <a:rPr lang="en-US" sz="2400" dirty="0"/>
              <a:t>Ownership</a:t>
            </a:r>
          </a:p>
          <a:p>
            <a:pPr lvl="2"/>
            <a:r>
              <a:rPr lang="en-US" sz="2400" dirty="0"/>
              <a:t>Teams enabled to own all aspects of the service</a:t>
            </a:r>
          </a:p>
          <a:p>
            <a:pPr lvl="1"/>
            <a:r>
              <a:rPr lang="en-US" sz="2400" dirty="0"/>
              <a:t>Include more groups</a:t>
            </a:r>
          </a:p>
          <a:p>
            <a:pPr lvl="2"/>
            <a:r>
              <a:rPr lang="en-US" sz="2400" dirty="0"/>
              <a:t>Product</a:t>
            </a:r>
          </a:p>
          <a:p>
            <a:pPr lvl="2"/>
            <a:r>
              <a:rPr lang="en-US" sz="2400" dirty="0"/>
              <a:t>Sales</a:t>
            </a:r>
          </a:p>
          <a:p>
            <a:pPr lvl="2"/>
            <a:r>
              <a:rPr lang="en-US" sz="2400" dirty="0"/>
              <a:t>Compliance</a:t>
            </a:r>
          </a:p>
          <a:p>
            <a:pPr lvl="2"/>
            <a:r>
              <a:rPr lang="en-US" sz="2400" dirty="0"/>
              <a:t>Marketing</a:t>
            </a:r>
          </a:p>
        </p:txBody>
      </p:sp>
      <p:pic>
        <p:nvPicPr>
          <p:cNvPr id="5" name="Shape 447"/>
          <p:cNvPicPr preferRelativeResize="0"/>
          <p:nvPr/>
        </p:nvPicPr>
        <p:blipFill>
          <a:blip r:embed="rId3">
            <a:alphaModFix/>
          </a:blip>
          <a:stretch>
            <a:fillRect/>
          </a:stretch>
        </p:blipFill>
        <p:spPr>
          <a:xfrm>
            <a:off x="4542700" y="1497886"/>
            <a:ext cx="3657599" cy="2946400"/>
          </a:xfrm>
          <a:prstGeom prst="rect">
            <a:avLst/>
          </a:prstGeom>
          <a:noFill/>
          <a:ln>
            <a:noFill/>
          </a:ln>
        </p:spPr>
      </p:pic>
    </p:spTree>
    <p:extLst>
      <p:ext uri="{BB962C8B-B14F-4D97-AF65-F5344CB8AC3E}">
        <p14:creationId xmlns:p14="http://schemas.microsoft.com/office/powerpoint/2010/main" val="301307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Quality is Everyone’s Responsibility</a:t>
            </a:r>
          </a:p>
        </p:txBody>
      </p:sp>
      <p:sp>
        <p:nvSpPr>
          <p:cNvPr id="7" name="Text Placeholder 6"/>
          <p:cNvSpPr>
            <a:spLocks noGrp="1"/>
          </p:cNvSpPr>
          <p:nvPr>
            <p:ph type="body" sz="quarter" idx="16"/>
          </p:nvPr>
        </p:nvSpPr>
        <p:spPr/>
        <p:txBody>
          <a:bodyPr/>
          <a:lstStyle/>
          <a:p>
            <a:endParaRPr lang="en-US"/>
          </a:p>
        </p:txBody>
      </p:sp>
      <p:sp>
        <p:nvSpPr>
          <p:cNvPr id="17" name="Text Placeholder 16"/>
          <p:cNvSpPr>
            <a:spLocks noGrp="1"/>
          </p:cNvSpPr>
          <p:nvPr>
            <p:ph idx="1"/>
          </p:nvPr>
        </p:nvSpPr>
        <p:spPr/>
        <p:txBody>
          <a:bodyPr/>
          <a:lstStyle/>
          <a:p>
            <a:r>
              <a:rPr lang="en-US" sz="2400" dirty="0"/>
              <a:t>“It is a mistake to assume that if everybody does his job, it will be all right. The whole system may be in trouble</a:t>
            </a:r>
            <a:r>
              <a:rPr lang="en-US" sz="2400" dirty="0" smtClean="0"/>
              <a:t>”</a:t>
            </a:r>
            <a:br>
              <a:rPr lang="en-US" sz="2400" dirty="0" smtClean="0"/>
            </a:br>
            <a:r>
              <a:rPr lang="en-US" sz="2400" dirty="0" smtClean="0"/>
              <a:t>								- W</a:t>
            </a:r>
            <a:r>
              <a:rPr lang="en-US" sz="2400" dirty="0"/>
              <a:t>. Edwards </a:t>
            </a:r>
            <a:r>
              <a:rPr lang="en-US" sz="2400" dirty="0" smtClean="0"/>
              <a:t>Deming</a:t>
            </a:r>
          </a:p>
          <a:p>
            <a:endParaRPr lang="en-US" sz="2400" dirty="0"/>
          </a:p>
          <a:p>
            <a:endParaRPr lang="en-US" sz="2400" dirty="0"/>
          </a:p>
        </p:txBody>
      </p:sp>
      <p:sp>
        <p:nvSpPr>
          <p:cNvPr id="5" name="Shape 455"/>
          <p:cNvSpPr txBox="1"/>
          <p:nvPr/>
        </p:nvSpPr>
        <p:spPr>
          <a:xfrm>
            <a:off x="2438406" y="4652261"/>
            <a:ext cx="2543908" cy="224539"/>
          </a:xfrm>
          <a:prstGeom prst="rect">
            <a:avLst/>
          </a:prstGeom>
          <a:noFill/>
          <a:ln>
            <a:noFill/>
          </a:ln>
        </p:spPr>
        <p:txBody>
          <a:bodyPr lIns="91417" tIns="91417" rIns="91417" bIns="91417" anchor="t" anchorCtr="0">
            <a:noAutofit/>
          </a:bodyPr>
          <a:lstStyle/>
          <a:p>
            <a:r>
              <a:rPr lang="en" sz="600" dirty="0">
                <a:solidFill>
                  <a:schemeClr val="tx1">
                    <a:lumMod val="50000"/>
                    <a:lumOff val="50000"/>
                  </a:schemeClr>
                </a:solidFill>
              </a:rPr>
              <a:t>Source: "McLaren pit work 2006 Malaysia" by Kamalsell - Flickr. </a:t>
            </a:r>
          </a:p>
        </p:txBody>
      </p:sp>
      <p:pic>
        <p:nvPicPr>
          <p:cNvPr id="6" name="Shape 456"/>
          <p:cNvPicPr preferRelativeResize="0"/>
          <p:nvPr/>
        </p:nvPicPr>
        <p:blipFill>
          <a:blip r:embed="rId3">
            <a:alphaModFix/>
          </a:blip>
          <a:stretch>
            <a:fillRect/>
          </a:stretch>
        </p:blipFill>
        <p:spPr>
          <a:xfrm>
            <a:off x="2434820" y="2159278"/>
            <a:ext cx="3668182" cy="2406328"/>
          </a:xfrm>
          <a:prstGeom prst="rect">
            <a:avLst/>
          </a:prstGeom>
          <a:noFill/>
          <a:ln>
            <a:noFill/>
          </a:ln>
        </p:spPr>
      </p:pic>
    </p:spTree>
    <p:extLst>
      <p:ext uri="{BB962C8B-B14F-4D97-AF65-F5344CB8AC3E}">
        <p14:creationId xmlns:p14="http://schemas.microsoft.com/office/powerpoint/2010/main" val="245686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Quality in a </a:t>
            </a:r>
            <a:r>
              <a:rPr lang="en-US" sz="3200" dirty="0" err="1"/>
              <a:t>DevOps</a:t>
            </a:r>
            <a:r>
              <a:rPr lang="en-US" sz="3200" dirty="0"/>
              <a:t> Transformation</a:t>
            </a:r>
          </a:p>
        </p:txBody>
      </p:sp>
      <p:sp>
        <p:nvSpPr>
          <p:cNvPr id="5" name="Text Placeholder 4"/>
          <p:cNvSpPr>
            <a:spLocks noGrp="1"/>
          </p:cNvSpPr>
          <p:nvPr>
            <p:ph type="body" sz="quarter" idx="16"/>
          </p:nvPr>
        </p:nvSpPr>
        <p:spPr/>
        <p:txBody>
          <a:bodyPr/>
          <a:lstStyle/>
          <a:p>
            <a:endParaRPr lang="en-US"/>
          </a:p>
        </p:txBody>
      </p:sp>
      <p:sp>
        <p:nvSpPr>
          <p:cNvPr id="17" name="Text Placeholder 16"/>
          <p:cNvSpPr>
            <a:spLocks noGrp="1"/>
          </p:cNvSpPr>
          <p:nvPr>
            <p:ph idx="1"/>
          </p:nvPr>
        </p:nvSpPr>
        <p:spPr/>
        <p:txBody>
          <a:bodyPr/>
          <a:lstStyle/>
          <a:p>
            <a:pPr lvl="1"/>
            <a:r>
              <a:rPr lang="en-US" sz="2400" dirty="0" smtClean="0"/>
              <a:t>Bring </a:t>
            </a:r>
            <a:r>
              <a:rPr lang="en-US" sz="2400" dirty="0"/>
              <a:t>everyone together to deliver enterprise quality service to the customer</a:t>
            </a:r>
          </a:p>
          <a:p>
            <a:pPr lvl="1"/>
            <a:r>
              <a:rPr lang="en-US" sz="2400" dirty="0"/>
              <a:t>Focus on preventing bugs with faster feedback loops</a:t>
            </a:r>
          </a:p>
          <a:p>
            <a:pPr lvl="1"/>
            <a:r>
              <a:rPr lang="en-US" sz="2400" dirty="0"/>
              <a:t>Incremental Improvements to process and </a:t>
            </a:r>
            <a:r>
              <a:rPr lang="en-US" sz="2400" dirty="0" smtClean="0"/>
              <a:t>tools</a:t>
            </a:r>
          </a:p>
          <a:p>
            <a:pPr lvl="1"/>
            <a:endParaRPr lang="en-US" sz="2000" dirty="0"/>
          </a:p>
          <a:p>
            <a:pPr marL="0" lvl="1" indent="0" algn="ctr">
              <a:buNone/>
            </a:pPr>
            <a:r>
              <a:rPr lang="en-US" sz="2400" dirty="0" smtClean="0"/>
              <a:t>If </a:t>
            </a:r>
            <a:r>
              <a:rPr lang="en-US" sz="2400" dirty="0"/>
              <a:t>you are building a culture of quality, then you are adopting </a:t>
            </a:r>
            <a:r>
              <a:rPr lang="en-US" sz="2400" dirty="0" err="1"/>
              <a:t>DevOps</a:t>
            </a:r>
            <a:r>
              <a:rPr lang="en-US" sz="2400" dirty="0"/>
              <a:t> principles</a:t>
            </a:r>
          </a:p>
          <a:p>
            <a:pPr lvl="1"/>
            <a:endParaRPr lang="en-US" sz="2000" dirty="0"/>
          </a:p>
        </p:txBody>
      </p:sp>
    </p:spTree>
    <p:extLst>
      <p:ext uri="{BB962C8B-B14F-4D97-AF65-F5344CB8AC3E}">
        <p14:creationId xmlns:p14="http://schemas.microsoft.com/office/powerpoint/2010/main" val="63820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70" name="Shape 270"/>
          <p:cNvPicPr preferRelativeResize="0"/>
          <p:nvPr/>
        </p:nvPicPr>
        <p:blipFill rotWithShape="1">
          <a:blip r:embed="rId3">
            <a:alphaModFix/>
          </a:blip>
          <a:srcRect l="65321" t="44127" r="7724" b="43600"/>
          <a:stretch/>
        </p:blipFill>
        <p:spPr>
          <a:xfrm>
            <a:off x="565546" y="477950"/>
            <a:ext cx="3165444" cy="804174"/>
          </a:xfrm>
          <a:prstGeom prst="rect">
            <a:avLst/>
          </a:prstGeom>
          <a:noFill/>
          <a:ln>
            <a:noFill/>
          </a:ln>
        </p:spPr>
      </p:pic>
      <p:pic>
        <p:nvPicPr>
          <p:cNvPr id="271" name="Shape 271"/>
          <p:cNvPicPr preferRelativeResize="0"/>
          <p:nvPr/>
        </p:nvPicPr>
        <p:blipFill>
          <a:blip r:embed="rId4">
            <a:alphaModFix/>
          </a:blip>
          <a:stretch>
            <a:fillRect/>
          </a:stretch>
        </p:blipFill>
        <p:spPr>
          <a:xfrm>
            <a:off x="4679376" y="477951"/>
            <a:ext cx="3783575" cy="3836125"/>
          </a:xfrm>
          <a:prstGeom prst="rect">
            <a:avLst/>
          </a:prstGeom>
          <a:noFill/>
          <a:ln>
            <a:noFill/>
          </a:ln>
        </p:spPr>
      </p:pic>
      <p:sp>
        <p:nvSpPr>
          <p:cNvPr id="272" name="Shape 272"/>
          <p:cNvSpPr txBox="1"/>
          <p:nvPr/>
        </p:nvSpPr>
        <p:spPr>
          <a:xfrm>
            <a:off x="3730990" y="2276062"/>
            <a:ext cx="948385" cy="202500"/>
          </a:xfrm>
          <a:prstGeom prst="rect">
            <a:avLst/>
          </a:prstGeom>
          <a:noFill/>
          <a:ln>
            <a:noFill/>
          </a:ln>
        </p:spPr>
        <p:txBody>
          <a:bodyPr lIns="91417" tIns="91417" rIns="91417" bIns="91417" anchor="t" anchorCtr="0">
            <a:noAutofit/>
          </a:bodyPr>
          <a:lstStyle/>
          <a:p>
            <a:r>
              <a:rPr lang="en" b="1" dirty="0"/>
              <a:t>Billions</a:t>
            </a:r>
          </a:p>
        </p:txBody>
      </p:sp>
      <p:pic>
        <p:nvPicPr>
          <p:cNvPr id="273" name="Shape 273"/>
          <p:cNvPicPr preferRelativeResize="0"/>
          <p:nvPr/>
        </p:nvPicPr>
        <p:blipFill>
          <a:blip r:embed="rId5">
            <a:alphaModFix/>
          </a:blip>
          <a:stretch>
            <a:fillRect/>
          </a:stretch>
        </p:blipFill>
        <p:spPr>
          <a:xfrm>
            <a:off x="844274" y="2802665"/>
            <a:ext cx="2607976" cy="1826049"/>
          </a:xfrm>
          <a:prstGeom prst="rect">
            <a:avLst/>
          </a:prstGeom>
          <a:noFill/>
          <a:ln>
            <a:noFill/>
          </a:ln>
        </p:spPr>
      </p:pic>
      <p:sp>
        <p:nvSpPr>
          <p:cNvPr id="8" name="Content Placeholder 1"/>
          <p:cNvSpPr txBox="1">
            <a:spLocks/>
          </p:cNvSpPr>
          <p:nvPr/>
        </p:nvSpPr>
        <p:spPr>
          <a:xfrm>
            <a:off x="553823" y="1383198"/>
            <a:ext cx="3083169" cy="1618758"/>
          </a:xfrm>
          <a:prstGeom prst="rect">
            <a:avLst/>
          </a:prstGeom>
        </p:spPr>
        <p:txBody>
          <a:bodyPr/>
          <a:lstStyle/>
          <a:p>
            <a:pPr marL="0" marR="0" lvl="0" indent="0" algn="ctr" defTabSz="685834" rtl="0" eaLnBrk="1" fontAlgn="auto" latinLnBrk="0" hangingPunct="1">
              <a:lnSpc>
                <a:spcPct val="100000"/>
              </a:lnSpc>
              <a:spcBef>
                <a:spcPts val="0"/>
              </a:spcBef>
              <a:spcAft>
                <a:spcPts val="0"/>
              </a:spcAft>
              <a:buClr>
                <a:schemeClr val="dk1"/>
              </a:buClr>
              <a:buSzPct val="25000"/>
              <a:tabLst/>
              <a:defRPr/>
            </a:pPr>
            <a:r>
              <a:rPr kumimoji="0" lang="en" sz="1800" b="0" i="0" u="none" strike="noStrike" kern="1200" cap="none" spc="-23" normalizeH="0" baseline="0" noProof="0" dirty="0" smtClean="0">
                <a:ln>
                  <a:noFill/>
                </a:ln>
                <a:solidFill>
                  <a:schemeClr val="tx1"/>
                </a:solidFill>
                <a:effectLst/>
                <a:uLnTx/>
                <a:uFillTx/>
                <a:latin typeface="+mn-lt"/>
                <a:ea typeface="+mn-ea"/>
                <a:cs typeface="+mn-cs"/>
              </a:rPr>
              <a:t>No</a:t>
            </a:r>
            <a:r>
              <a:rPr kumimoji="0" lang="en" sz="1800" b="0" i="0" u="none" strike="noStrike" kern="1200" cap="none" spc="-23" normalizeH="0" noProof="0" dirty="0" smtClean="0">
                <a:ln>
                  <a:noFill/>
                </a:ln>
                <a:solidFill>
                  <a:schemeClr val="tx1"/>
                </a:solidFill>
                <a:effectLst/>
                <a:uLnTx/>
                <a:uFillTx/>
                <a:latin typeface="+mn-lt"/>
                <a:ea typeface="+mn-ea"/>
                <a:cs typeface="+mn-cs"/>
              </a:rPr>
              <a:t> Hardware/Software</a:t>
            </a:r>
          </a:p>
          <a:p>
            <a:pPr marL="0" marR="0" lvl="0" indent="0" algn="ctr" defTabSz="685834" rtl="0" eaLnBrk="1" fontAlgn="auto" latinLnBrk="0" hangingPunct="1">
              <a:lnSpc>
                <a:spcPct val="100000"/>
              </a:lnSpc>
              <a:spcBef>
                <a:spcPts val="0"/>
              </a:spcBef>
              <a:spcAft>
                <a:spcPts val="0"/>
              </a:spcAft>
              <a:buClr>
                <a:schemeClr val="dk1"/>
              </a:buClr>
              <a:buSzPct val="25000"/>
              <a:tabLst/>
              <a:defRPr/>
            </a:pPr>
            <a:r>
              <a:rPr lang="en" sz="1800" kern="1200" spc="-23" baseline="0" dirty="0" smtClean="0">
                <a:solidFill>
                  <a:schemeClr val="tx1"/>
                </a:solidFill>
                <a:latin typeface="+mn-lt"/>
                <a:ea typeface="+mn-ea"/>
                <a:cs typeface="+mn-cs"/>
              </a:rPr>
              <a:t>Subscription</a:t>
            </a:r>
            <a:r>
              <a:rPr lang="en" sz="1800" kern="1200" spc="-23" dirty="0" smtClean="0">
                <a:solidFill>
                  <a:schemeClr val="tx1"/>
                </a:solidFill>
                <a:latin typeface="+mn-lt"/>
                <a:ea typeface="+mn-ea"/>
                <a:cs typeface="+mn-cs"/>
              </a:rPr>
              <a:t> Model</a:t>
            </a:r>
          </a:p>
          <a:p>
            <a:pPr marL="0" marR="0" lvl="0" indent="0" algn="ctr" defTabSz="685834" rtl="0" eaLnBrk="1" fontAlgn="auto" latinLnBrk="0" hangingPunct="1">
              <a:lnSpc>
                <a:spcPct val="100000"/>
              </a:lnSpc>
              <a:spcBef>
                <a:spcPts val="0"/>
              </a:spcBef>
              <a:spcAft>
                <a:spcPts val="0"/>
              </a:spcAft>
              <a:buClr>
                <a:schemeClr val="dk1"/>
              </a:buClr>
              <a:buSzPct val="25000"/>
              <a:tabLst/>
              <a:defRPr/>
            </a:pPr>
            <a:r>
              <a:rPr kumimoji="0" lang="en" sz="1800" b="0" i="0" u="none" strike="noStrike" kern="1200" cap="none" spc="-23" normalizeH="0" baseline="0" noProof="0" dirty="0" smtClean="0">
                <a:ln>
                  <a:noFill/>
                </a:ln>
                <a:solidFill>
                  <a:schemeClr val="tx1"/>
                </a:solidFill>
                <a:effectLst/>
                <a:uLnTx/>
                <a:uFillTx/>
                <a:latin typeface="+mn-lt"/>
                <a:ea typeface="+mn-ea"/>
                <a:cs typeface="+mn-cs"/>
              </a:rPr>
              <a:t>Automatic</a:t>
            </a:r>
            <a:r>
              <a:rPr kumimoji="0" lang="en" sz="1800" b="0" i="0" u="none" strike="noStrike" kern="1200" cap="none" spc="-23" normalizeH="0" noProof="0" dirty="0" smtClean="0">
                <a:ln>
                  <a:noFill/>
                </a:ln>
                <a:solidFill>
                  <a:schemeClr val="tx1"/>
                </a:solidFill>
                <a:effectLst/>
                <a:uLnTx/>
                <a:uFillTx/>
                <a:latin typeface="+mn-lt"/>
                <a:ea typeface="+mn-ea"/>
                <a:cs typeface="+mn-cs"/>
              </a:rPr>
              <a:t> Upgrades</a:t>
            </a:r>
          </a:p>
          <a:p>
            <a:pPr marL="0" marR="0" lvl="0" indent="0" algn="ctr" defTabSz="685834" rtl="0" eaLnBrk="1" fontAlgn="auto" latinLnBrk="0" hangingPunct="1">
              <a:lnSpc>
                <a:spcPct val="100000"/>
              </a:lnSpc>
              <a:spcBef>
                <a:spcPts val="0"/>
              </a:spcBef>
              <a:spcAft>
                <a:spcPts val="0"/>
              </a:spcAft>
              <a:buClr>
                <a:schemeClr val="dk1"/>
              </a:buClr>
              <a:buSzPct val="25000"/>
              <a:tabLst/>
              <a:defRPr/>
            </a:pPr>
            <a:r>
              <a:rPr lang="en" sz="1800" kern="1200" spc="-23" baseline="0" dirty="0" smtClean="0">
                <a:solidFill>
                  <a:schemeClr val="tx1"/>
                </a:solidFill>
                <a:latin typeface="+mn-lt"/>
                <a:ea typeface="+mn-ea"/>
                <a:cs typeface="+mn-cs"/>
              </a:rPr>
              <a:t>Constant</a:t>
            </a:r>
            <a:r>
              <a:rPr lang="en" sz="1800" kern="1200" spc="-23" dirty="0" smtClean="0">
                <a:solidFill>
                  <a:schemeClr val="tx1"/>
                </a:solidFill>
                <a:latin typeface="+mn-lt"/>
                <a:ea typeface="+mn-ea"/>
                <a:cs typeface="+mn-cs"/>
              </a:rPr>
              <a:t> Innovation</a:t>
            </a:r>
            <a:endParaRPr kumimoji="0" lang="en-US" sz="1800" b="0" i="0" u="none" strike="noStrike" kern="1200" cap="none" spc="-23" normalizeH="0" baseline="0" noProof="0" dirty="0">
              <a:ln>
                <a:noFill/>
              </a:ln>
              <a:solidFill>
                <a:schemeClr val="tx1"/>
              </a:solidFill>
              <a:effectLst/>
              <a:uLnTx/>
              <a:uFillTx/>
              <a:latin typeface="+mn-lt"/>
              <a:ea typeface="+mn-ea"/>
              <a:cs typeface="+mn-cs"/>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Takeaways</a:t>
            </a:r>
          </a:p>
        </p:txBody>
      </p:sp>
      <p:sp>
        <p:nvSpPr>
          <p:cNvPr id="5" name="Text Placeholder 4"/>
          <p:cNvSpPr>
            <a:spLocks noGrp="1"/>
          </p:cNvSpPr>
          <p:nvPr>
            <p:ph type="body" sz="quarter" idx="16"/>
          </p:nvPr>
        </p:nvSpPr>
        <p:spPr/>
        <p:txBody>
          <a:bodyPr/>
          <a:lstStyle/>
          <a:p>
            <a:endParaRPr lang="en-US"/>
          </a:p>
        </p:txBody>
      </p:sp>
      <p:sp>
        <p:nvSpPr>
          <p:cNvPr id="17" name="Text Placeholder 16"/>
          <p:cNvSpPr>
            <a:spLocks noGrp="1"/>
          </p:cNvSpPr>
          <p:nvPr>
            <p:ph idx="1"/>
          </p:nvPr>
        </p:nvSpPr>
        <p:spPr/>
        <p:txBody>
          <a:bodyPr/>
          <a:lstStyle/>
          <a:p>
            <a:pPr lvl="1"/>
            <a:r>
              <a:rPr lang="en-US" sz="2400" dirty="0" smtClean="0"/>
              <a:t>Quality </a:t>
            </a:r>
            <a:r>
              <a:rPr lang="en-US" sz="2400" dirty="0"/>
              <a:t>is everyone’s </a:t>
            </a:r>
            <a:r>
              <a:rPr lang="en-US" sz="2400" dirty="0" smtClean="0"/>
              <a:t>responsibility</a:t>
            </a:r>
            <a:endParaRPr lang="en-US" sz="2400" dirty="0"/>
          </a:p>
          <a:p>
            <a:pPr lvl="1"/>
            <a:r>
              <a:rPr lang="en-US" sz="2400" dirty="0"/>
              <a:t>Continuous quality </a:t>
            </a:r>
            <a:r>
              <a:rPr lang="en-US" sz="2400" dirty="0" smtClean="0"/>
              <a:t>mindset</a:t>
            </a:r>
            <a:endParaRPr lang="en-US" sz="2400" dirty="0"/>
          </a:p>
          <a:p>
            <a:pPr lvl="1"/>
            <a:r>
              <a:rPr lang="en-US" sz="2400" dirty="0"/>
              <a:t>Leverage your Quality Engineers for your </a:t>
            </a:r>
            <a:r>
              <a:rPr lang="en-US" sz="2400" dirty="0" err="1"/>
              <a:t>DevOps</a:t>
            </a:r>
            <a:r>
              <a:rPr lang="en-US" sz="2400" dirty="0"/>
              <a:t> </a:t>
            </a:r>
            <a:r>
              <a:rPr lang="en-US" sz="2400" dirty="0" smtClean="0"/>
              <a:t>transformation</a:t>
            </a:r>
            <a:endParaRPr lang="en-US" sz="2400" dirty="0"/>
          </a:p>
        </p:txBody>
      </p:sp>
    </p:spTree>
    <p:extLst>
      <p:ext uri="{BB962C8B-B14F-4D97-AF65-F5344CB8AC3E}">
        <p14:creationId xmlns:p14="http://schemas.microsoft.com/office/powerpoint/2010/main" val="63820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smtClean="0"/>
              <a:t>Your Experience</a:t>
            </a:r>
            <a:endParaRPr lang="en-US" sz="3200" dirty="0"/>
          </a:p>
        </p:txBody>
      </p:sp>
      <p:sp>
        <p:nvSpPr>
          <p:cNvPr id="5" name="Text Placeholder 4"/>
          <p:cNvSpPr>
            <a:spLocks noGrp="1"/>
          </p:cNvSpPr>
          <p:nvPr>
            <p:ph type="body" sz="quarter" idx="16"/>
          </p:nvPr>
        </p:nvSpPr>
        <p:spPr/>
        <p:txBody>
          <a:bodyPr/>
          <a:lstStyle/>
          <a:p>
            <a:endParaRPr lang="en-US"/>
          </a:p>
        </p:txBody>
      </p:sp>
      <p:sp>
        <p:nvSpPr>
          <p:cNvPr id="17" name="Text Placeholder 16"/>
          <p:cNvSpPr>
            <a:spLocks noGrp="1"/>
          </p:cNvSpPr>
          <p:nvPr>
            <p:ph idx="1"/>
          </p:nvPr>
        </p:nvSpPr>
        <p:spPr/>
        <p:txBody>
          <a:bodyPr/>
          <a:lstStyle/>
          <a:p>
            <a:pPr lvl="1"/>
            <a:r>
              <a:rPr lang="en-US" sz="2400" dirty="0" smtClean="0"/>
              <a:t>How </a:t>
            </a:r>
            <a:r>
              <a:rPr lang="en-US" sz="2400" dirty="0"/>
              <a:t>to find </a:t>
            </a:r>
            <a:r>
              <a:rPr lang="en-US" sz="2400" dirty="0" smtClean="0"/>
              <a:t>Infrastructure </a:t>
            </a:r>
            <a:r>
              <a:rPr lang="en-US" sz="2400" dirty="0"/>
              <a:t>QEs</a:t>
            </a:r>
            <a:r>
              <a:rPr lang="en-US" sz="2400" dirty="0" smtClean="0"/>
              <a:t>?</a:t>
            </a:r>
          </a:p>
          <a:p>
            <a:pPr lvl="1"/>
            <a:r>
              <a:rPr lang="en" sz="2400" dirty="0" smtClean="0"/>
              <a:t>Who </a:t>
            </a:r>
            <a:r>
              <a:rPr lang="en" sz="2400" dirty="0"/>
              <a:t>are the champions of quality at your companies? </a:t>
            </a:r>
            <a:endParaRPr lang="en" sz="2400" dirty="0" smtClean="0"/>
          </a:p>
          <a:p>
            <a:pPr lvl="1"/>
            <a:r>
              <a:rPr lang="en" sz="2400" dirty="0"/>
              <a:t>Product sees DevOps as more tech debt and less features, how do we bring them along?</a:t>
            </a:r>
            <a:endParaRPr lang="en-US" sz="2400" dirty="0"/>
          </a:p>
          <a:p>
            <a:pPr lvl="1"/>
            <a:endParaRPr lang="en" sz="2400" dirty="0"/>
          </a:p>
          <a:p>
            <a:pPr marL="0" lvl="1" indent="0">
              <a:buNone/>
            </a:pPr>
            <a:endParaRPr lang="en" sz="2000" dirty="0"/>
          </a:p>
          <a:p>
            <a:pPr lvl="1"/>
            <a:endParaRPr lang="en-US" sz="2000" dirty="0"/>
          </a:p>
        </p:txBody>
      </p:sp>
    </p:spTree>
    <p:extLst>
      <p:ext uri="{BB962C8B-B14F-4D97-AF65-F5344CB8AC3E}">
        <p14:creationId xmlns:p14="http://schemas.microsoft.com/office/powerpoint/2010/main" val="63820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4" name="Shape 273"/>
          <p:cNvPicPr preferRelativeResize="0"/>
          <p:nvPr/>
        </p:nvPicPr>
        <p:blipFill>
          <a:blip r:embed="rId3">
            <a:alphaModFix/>
          </a:blip>
          <a:stretch>
            <a:fillRect/>
          </a:stretch>
        </p:blipFill>
        <p:spPr>
          <a:xfrm>
            <a:off x="1356091" y="625465"/>
            <a:ext cx="6453865" cy="3851621"/>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3" name="ford.commercial.1984.mp4">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1524000" y="285750"/>
            <a:ext cx="6096000" cy="4572000"/>
          </a:xfrm>
          <a:prstGeom prst="rect">
            <a:avLst/>
          </a:prstGeom>
        </p:spPr>
      </p:pic>
    </p:spTree>
    <p:extLst>
      <p:ext uri="{BB962C8B-B14F-4D97-AF65-F5344CB8AC3E}">
        <p14:creationId xmlns:p14="http://schemas.microsoft.com/office/powerpoint/2010/main" val="28486567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6" name="Shape 286"/>
          <p:cNvSpPr txBox="1"/>
          <p:nvPr/>
        </p:nvSpPr>
        <p:spPr>
          <a:xfrm>
            <a:off x="2" y="4700700"/>
            <a:ext cx="7121699" cy="595200"/>
          </a:xfrm>
          <a:prstGeom prst="rect">
            <a:avLst/>
          </a:prstGeom>
          <a:noFill/>
          <a:ln>
            <a:noFill/>
          </a:ln>
        </p:spPr>
        <p:txBody>
          <a:bodyPr lIns="91417" tIns="91417" rIns="91417" bIns="91417" anchor="ctr" anchorCtr="0">
            <a:noAutofit/>
          </a:bodyPr>
          <a:lstStyle/>
          <a:p>
            <a:r>
              <a:rPr lang="en" sz="800" dirty="0">
                <a:solidFill>
                  <a:srgbClr val="666666"/>
                </a:solidFill>
              </a:rPr>
              <a:t>Source: ”</a:t>
            </a:r>
            <a:r>
              <a:rPr lang="en-US" sz="800" dirty="0">
                <a:solidFill>
                  <a:srgbClr val="666666"/>
                </a:solidFill>
              </a:rPr>
              <a:t>Pink Blurry Unicorn under a Rainbow</a:t>
            </a:r>
            <a:r>
              <a:rPr lang="en" sz="800" dirty="0">
                <a:solidFill>
                  <a:srgbClr val="666666"/>
                </a:solidFill>
              </a:rPr>
              <a:t>" by </a:t>
            </a:r>
            <a:r>
              <a:rPr lang="en-US" sz="800" dirty="0" err="1">
                <a:solidFill>
                  <a:srgbClr val="666666"/>
                </a:solidFill>
              </a:rPr>
              <a:t>Zakeena</a:t>
            </a:r>
            <a:r>
              <a:rPr lang="en" sz="800" dirty="0">
                <a:solidFill>
                  <a:srgbClr val="666666"/>
                </a:solidFill>
              </a:rPr>
              <a:t> - Own work.</a:t>
            </a:r>
          </a:p>
        </p:txBody>
      </p:sp>
      <p:sp>
        <p:nvSpPr>
          <p:cNvPr id="2" name="Title 1"/>
          <p:cNvSpPr>
            <a:spLocks noGrp="1"/>
          </p:cNvSpPr>
          <p:nvPr>
            <p:ph type="title"/>
          </p:nvPr>
        </p:nvSpPr>
        <p:spPr/>
        <p:txBody>
          <a:bodyPr/>
          <a:lstStyle/>
          <a:p>
            <a:r>
              <a:rPr lang="en-US" sz="3200" dirty="0"/>
              <a:t>We Want a </a:t>
            </a:r>
            <a:r>
              <a:rPr lang="en-US" sz="3200" dirty="0" err="1"/>
              <a:t>DevOps</a:t>
            </a:r>
            <a:r>
              <a:rPr lang="en-US" sz="3200" dirty="0"/>
              <a:t> Transformation!</a:t>
            </a:r>
          </a:p>
        </p:txBody>
      </p:sp>
      <p:sp>
        <p:nvSpPr>
          <p:cNvPr id="6" name="Text Placeholder 5"/>
          <p:cNvSpPr>
            <a:spLocks noGrp="1"/>
          </p:cNvSpPr>
          <p:nvPr>
            <p:ph type="body" sz="quarter" idx="16"/>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7" name="Picture 6"/>
          <p:cNvPicPr>
            <a:picLocks noChangeAspect="1"/>
          </p:cNvPicPr>
          <p:nvPr/>
        </p:nvPicPr>
        <p:blipFill>
          <a:blip r:embed="rId3"/>
          <a:stretch>
            <a:fillRect/>
          </a:stretch>
        </p:blipFill>
        <p:spPr>
          <a:xfrm>
            <a:off x="1522760" y="842928"/>
            <a:ext cx="6074798" cy="3819528"/>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p:nvPr/>
        </p:nvSpPr>
        <p:spPr>
          <a:xfrm>
            <a:off x="2" y="4700700"/>
            <a:ext cx="7121699" cy="595200"/>
          </a:xfrm>
          <a:prstGeom prst="rect">
            <a:avLst/>
          </a:prstGeom>
          <a:noFill/>
          <a:ln>
            <a:noFill/>
          </a:ln>
        </p:spPr>
        <p:txBody>
          <a:bodyPr lIns="91417" tIns="91417" rIns="91417" bIns="91417" anchor="ctr" anchorCtr="0">
            <a:noAutofit/>
          </a:bodyPr>
          <a:lstStyle/>
          <a:p>
            <a:r>
              <a:rPr lang="en" sz="900" dirty="0">
                <a:solidFill>
                  <a:srgbClr val="666666"/>
                </a:solidFill>
              </a:rPr>
              <a:t>Source: </a:t>
            </a:r>
            <a:r>
              <a:rPr lang="en" sz="900" u="sng" dirty="0">
                <a:solidFill>
                  <a:srgbClr val="666666"/>
                </a:solidFill>
                <a:hlinkClick r:id="rId3"/>
              </a:rPr>
              <a:t>http://www.flickr.com/photos/soldiersmediacenter/2657770369/</a:t>
            </a:r>
            <a:r>
              <a:rPr lang="en" sz="900" dirty="0">
                <a:solidFill>
                  <a:srgbClr val="666666"/>
                </a:solidFill>
              </a:rPr>
              <a:t> - Modified by dmangot</a:t>
            </a:r>
          </a:p>
        </p:txBody>
      </p:sp>
      <p:pic>
        <p:nvPicPr>
          <p:cNvPr id="293" name="Shape 293"/>
          <p:cNvPicPr preferRelativeResize="0"/>
          <p:nvPr/>
        </p:nvPicPr>
        <p:blipFill>
          <a:blip r:embed="rId4">
            <a:alphaModFix/>
          </a:blip>
          <a:stretch>
            <a:fillRect/>
          </a:stretch>
        </p:blipFill>
        <p:spPr>
          <a:xfrm>
            <a:off x="3218450" y="902152"/>
            <a:ext cx="2508450" cy="3788924"/>
          </a:xfrm>
          <a:prstGeom prst="rect">
            <a:avLst/>
          </a:prstGeom>
          <a:noFill/>
          <a:ln>
            <a:noFill/>
          </a:ln>
        </p:spPr>
      </p:pic>
      <p:sp>
        <p:nvSpPr>
          <p:cNvPr id="2" name="Title 1"/>
          <p:cNvSpPr>
            <a:spLocks noGrp="1"/>
          </p:cNvSpPr>
          <p:nvPr>
            <p:ph type="title"/>
          </p:nvPr>
        </p:nvSpPr>
        <p:spPr/>
        <p:txBody>
          <a:bodyPr/>
          <a:lstStyle/>
          <a:p>
            <a:r>
              <a:rPr lang="en-US" sz="3200" dirty="0"/>
              <a:t>Hard to get the message to everyone</a:t>
            </a:r>
          </a:p>
        </p:txBody>
      </p:sp>
      <p:sp>
        <p:nvSpPr>
          <p:cNvPr id="6" name="Text Placeholder 5"/>
          <p:cNvSpPr>
            <a:spLocks noGrp="1"/>
          </p:cNvSpPr>
          <p:nvPr>
            <p:ph type="body" sz="quarter" idx="16"/>
          </p:nvPr>
        </p:nvSpPr>
        <p:spPr/>
        <p:txBody>
          <a:bodyPr/>
          <a:lstStyle/>
          <a:p>
            <a:endParaRPr lang="en-US"/>
          </a:p>
        </p:txBody>
      </p:sp>
      <p:sp>
        <p:nvSpPr>
          <p:cNvPr id="5" name="Content Placeholder 4"/>
          <p:cNvSpPr>
            <a:spLocks noGrp="1"/>
          </p:cNvSpPr>
          <p:nvPr>
            <p:ph idx="1"/>
          </p:nvPr>
        </p:nvSpPr>
        <p:spPr/>
        <p:txBody>
          <a:bodyPr/>
          <a:lstStyle/>
          <a:p>
            <a:endParaRPr lang="en-US"/>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Shape 298"/>
          <p:cNvPicPr preferRelativeResize="0"/>
          <p:nvPr/>
        </p:nvPicPr>
        <p:blipFill>
          <a:blip r:embed="rId3">
            <a:alphaModFix/>
          </a:blip>
          <a:stretch>
            <a:fillRect/>
          </a:stretch>
        </p:blipFill>
        <p:spPr>
          <a:xfrm>
            <a:off x="750627" y="420852"/>
            <a:ext cx="7642749" cy="43018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Build Quality In</a:t>
            </a:r>
          </a:p>
        </p:txBody>
      </p:sp>
      <p:sp>
        <p:nvSpPr>
          <p:cNvPr id="6" name="Text Placeholder 5"/>
          <p:cNvSpPr>
            <a:spLocks noGrp="1"/>
          </p:cNvSpPr>
          <p:nvPr>
            <p:ph type="body" sz="quarter" idx="16"/>
          </p:nvPr>
        </p:nvSpPr>
        <p:spPr/>
        <p:txBody>
          <a:bodyPr/>
          <a:lstStyle/>
          <a:p>
            <a:endParaRPr lang="en-US"/>
          </a:p>
        </p:txBody>
      </p:sp>
      <p:sp>
        <p:nvSpPr>
          <p:cNvPr id="3" name="Content Placeholder 2"/>
          <p:cNvSpPr>
            <a:spLocks noGrp="1"/>
          </p:cNvSpPr>
          <p:nvPr>
            <p:ph idx="1"/>
          </p:nvPr>
        </p:nvSpPr>
        <p:spPr>
          <a:xfrm>
            <a:off x="253813" y="1201296"/>
            <a:ext cx="5919344" cy="3481199"/>
          </a:xfrm>
        </p:spPr>
        <p:txBody>
          <a:bodyPr/>
          <a:lstStyle/>
          <a:p>
            <a:pPr>
              <a:lnSpc>
                <a:spcPct val="100000"/>
              </a:lnSpc>
              <a:spcBef>
                <a:spcPts val="0"/>
              </a:spcBef>
              <a:spcAft>
                <a:spcPts val="0"/>
              </a:spcAft>
              <a:buClr>
                <a:schemeClr val="dk1"/>
              </a:buClr>
              <a:buSzPct val="25000"/>
              <a:buNone/>
            </a:pPr>
            <a:r>
              <a:rPr lang="en" sz="2400" dirty="0">
                <a:solidFill>
                  <a:srgbClr val="FFFFFF"/>
                </a:solidFill>
              </a:rPr>
              <a:t>“Cease dependence on inspection to achieve quality. Eliminate the need for inspection on a mass basis by building quality into the product in the first place.”</a:t>
            </a:r>
          </a:p>
          <a:p>
            <a:pPr algn="ctr">
              <a:lnSpc>
                <a:spcPct val="100000"/>
              </a:lnSpc>
              <a:spcBef>
                <a:spcPts val="0"/>
              </a:spcBef>
              <a:spcAft>
                <a:spcPts val="0"/>
              </a:spcAft>
              <a:buClr>
                <a:schemeClr val="dk1"/>
              </a:buClr>
              <a:buSzPct val="25000"/>
              <a:buNone/>
            </a:pPr>
            <a:endParaRPr lang="en" sz="2400" dirty="0">
              <a:solidFill>
                <a:srgbClr val="FFFFFF"/>
              </a:solidFill>
            </a:endParaRPr>
          </a:p>
          <a:p>
            <a:pPr algn="ctr">
              <a:lnSpc>
                <a:spcPct val="100000"/>
              </a:lnSpc>
              <a:spcBef>
                <a:spcPts val="0"/>
              </a:spcBef>
              <a:spcAft>
                <a:spcPts val="0"/>
              </a:spcAft>
              <a:buClr>
                <a:schemeClr val="dk1"/>
              </a:buClr>
              <a:buSzPct val="25000"/>
              <a:buNone/>
            </a:pPr>
            <a:r>
              <a:rPr lang="en" sz="1800" dirty="0" smtClean="0">
                <a:solidFill>
                  <a:srgbClr val="FFFFFF"/>
                </a:solidFill>
              </a:rPr>
              <a:t>W</a:t>
            </a:r>
            <a:r>
              <a:rPr lang="en" sz="1800" dirty="0">
                <a:solidFill>
                  <a:srgbClr val="FFFFFF"/>
                </a:solidFill>
              </a:rPr>
              <a:t>. Edwards Deming’s 14 Points</a:t>
            </a:r>
          </a:p>
          <a:p>
            <a:endParaRPr lang="en-US" sz="2400" dirty="0">
              <a:solidFill>
                <a:srgbClr val="FFFFFF"/>
              </a:solidFill>
            </a:endParaRPr>
          </a:p>
        </p:txBody>
      </p:sp>
      <p:pic>
        <p:nvPicPr>
          <p:cNvPr id="5" name="Shape 305"/>
          <p:cNvPicPr preferRelativeResize="0"/>
          <p:nvPr/>
        </p:nvPicPr>
        <p:blipFill>
          <a:blip r:embed="rId2">
            <a:alphaModFix/>
          </a:blip>
          <a:stretch>
            <a:fillRect/>
          </a:stretch>
        </p:blipFill>
        <p:spPr>
          <a:xfrm>
            <a:off x="6173157" y="1199610"/>
            <a:ext cx="1695725" cy="2654850"/>
          </a:xfrm>
          <a:prstGeom prst="rect">
            <a:avLst/>
          </a:prstGeom>
          <a:noFill/>
          <a:ln>
            <a:noFill/>
          </a:ln>
        </p:spPr>
      </p:pic>
    </p:spTree>
    <p:extLst>
      <p:ext uri="{BB962C8B-B14F-4D97-AF65-F5344CB8AC3E}">
        <p14:creationId xmlns:p14="http://schemas.microsoft.com/office/powerpoint/2010/main" val="93577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Salesforce Corporate PowerPoint Template - Official">
  <a:themeElements>
    <a:clrScheme name="SalesForce 2014">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dirty="0" smtClean="0">
            <a:cs typeface="VAG Rounded Std Ligh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1000"/>
          </a:spcAft>
          <a:defRPr sz="2000" spc="-30" dirty="0" smtClean="0">
            <a:solidFill>
              <a:schemeClr val="accent2"/>
            </a:solidFill>
          </a:defRPr>
        </a:defPPr>
      </a:lstStyle>
    </a:tx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Salesforce Corporate PowerPoint Template - Official.thmx</Template>
  <TotalTime>4648</TotalTime>
  <Words>1719</Words>
  <Application>Microsoft Macintosh PowerPoint</Application>
  <PresentationFormat>On-screen Show (16:9)</PresentationFormat>
  <Paragraphs>206</Paragraphs>
  <Slides>32</Slides>
  <Notes>29</Notes>
  <HiddenSlides>0</HiddenSlides>
  <MMClips>1</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Salesforce Corporate PowerPoint Template - Official</vt:lpstr>
      <vt:lpstr>On the journey of an enterprise transformation, Quality is still Job 1</vt:lpstr>
      <vt:lpstr>Safe Harbor</vt:lpstr>
      <vt:lpstr>PowerPoint Presentation</vt:lpstr>
      <vt:lpstr>PowerPoint Presentation</vt:lpstr>
      <vt:lpstr>PowerPoint Presentation</vt:lpstr>
      <vt:lpstr>We Want a DevOps Transformation!</vt:lpstr>
      <vt:lpstr>Hard to get the message to everyone</vt:lpstr>
      <vt:lpstr>PowerPoint Presentation</vt:lpstr>
      <vt:lpstr>Build Quality In</vt:lpstr>
      <vt:lpstr>Quality Engineering: Definition</vt:lpstr>
      <vt:lpstr>QE at Salesforce</vt:lpstr>
      <vt:lpstr>Testing isn’t the only way to guarantee Quality</vt:lpstr>
      <vt:lpstr>Latest Journey: DevOps and QE</vt:lpstr>
      <vt:lpstr>What Developers Hear</vt:lpstr>
      <vt:lpstr>How to Bring Developers In</vt:lpstr>
      <vt:lpstr>QE Collaboration with Dev</vt:lpstr>
      <vt:lpstr>Infrastructure Test Automation</vt:lpstr>
      <vt:lpstr>Infrastructure Test Environments</vt:lpstr>
      <vt:lpstr>What Ops Hears</vt:lpstr>
      <vt:lpstr>How to Bring Ops In</vt:lpstr>
      <vt:lpstr>QE Collaboration with Ops</vt:lpstr>
      <vt:lpstr>Destructive Testing Metrics</vt:lpstr>
      <vt:lpstr>What Security Hears</vt:lpstr>
      <vt:lpstr>How to Bring Security In</vt:lpstr>
      <vt:lpstr>QE Collaboration with Security</vt:lpstr>
      <vt:lpstr>Issue Remediation</vt:lpstr>
      <vt:lpstr>Future: DevOps and Quality</vt:lpstr>
      <vt:lpstr>Quality is Everyone’s Responsibility</vt:lpstr>
      <vt:lpstr>Quality in a DevOps Transformation</vt:lpstr>
      <vt:lpstr>Takeaways</vt:lpstr>
      <vt:lpstr>Your Experience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the journey of an enterprise transformation, Quality is still Job 1</dc:title>
  <cp:lastModifiedBy>MVS</cp:lastModifiedBy>
  <cp:revision>46</cp:revision>
  <dcterms:created xsi:type="dcterms:W3CDTF">2014-10-21T23:21:01Z</dcterms:created>
  <dcterms:modified xsi:type="dcterms:W3CDTF">2014-10-22T17:44:48Z</dcterms:modified>
</cp:coreProperties>
</file>